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slideLayouts/slideLayout24.xml" ContentType="application/vnd.openxmlformats-officedocument.presentationml.slideLayout+xml"/>
  <Override PartName="/ppt/theme/theme2.xml" ContentType="application/vnd.openxmlformats-officedocument.theme+xml"/>
  <Override PartName="/ppt/tags/tag10.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899" r:id="rId4"/>
    <p:sldMasterId id="2147483914" r:id="rId5"/>
  </p:sldMasterIdLst>
  <p:notesMasterIdLst>
    <p:notesMasterId r:id="rId17"/>
  </p:notesMasterIdLst>
  <p:handoutMasterIdLst>
    <p:handoutMasterId r:id="rId18"/>
  </p:handoutMasterIdLst>
  <p:sldIdLst>
    <p:sldId id="2145706631" r:id="rId6"/>
    <p:sldId id="259" r:id="rId7"/>
    <p:sldId id="297" r:id="rId8"/>
    <p:sldId id="2145706644" r:id="rId9"/>
    <p:sldId id="2145706646" r:id="rId10"/>
    <p:sldId id="2145706647" r:id="rId11"/>
    <p:sldId id="2145706645" r:id="rId12"/>
    <p:sldId id="2145706648" r:id="rId13"/>
    <p:sldId id="423" r:id="rId14"/>
    <p:sldId id="2145706649" r:id="rId15"/>
    <p:sldId id="1027" r:id="rId16"/>
  </p:sldIdLst>
  <p:sldSz cx="12192000" cy="6858000"/>
  <p:notesSz cx="6858000" cy="9144000"/>
  <p:embeddedFontLst>
    <p:embeddedFont>
      <p:font typeface="Ubuntu" panose="020B0604020202020204" charset="0"/>
      <p:regular r:id="rId19"/>
      <p:bold r:id="rId20"/>
      <p:italic r:id="rId21"/>
      <p:boldItalic r:id="rId22"/>
    </p:embeddedFont>
    <p:embeddedFont>
      <p:font typeface="Verdana" panose="020B0604030504040204" pitchFamily="34" charset="0"/>
      <p:regular r:id="rId23"/>
      <p:bold r:id="rId24"/>
      <p:italic r:id="rId25"/>
      <p:boldItalic r:id="rId26"/>
    </p:embeddedFont>
  </p:embeddedFontLst>
  <p:custDataLst>
    <p:tags r:id="rId27"/>
  </p:custDataLst>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5" orient="horz" pos="2341" userDrawn="1">
          <p15:clr>
            <a:srgbClr val="A4A3A4"/>
          </p15:clr>
        </p15:guide>
        <p15:guide id="6"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re, Abhijit" initials="MA" lastIdx="1" clrIdx="0">
    <p:extLst>
      <p:ext uri="{19B8F6BF-5375-455C-9EA6-DF929625EA0E}">
        <p15:presenceInfo xmlns:p15="http://schemas.microsoft.com/office/powerpoint/2012/main" userId="S::abhijit.more@capgemini.com::50bd3247-4834-43a8-bef5-31bd8c4228d1" providerId="AD"/>
      </p:ext>
    </p:extLst>
  </p:cmAuthor>
  <p:cmAuthor id="2" name="Spevacek, Jeffrey" initials="SJ" lastIdx="3" clrIdx="1">
    <p:extLst>
      <p:ext uri="{19B8F6BF-5375-455C-9EA6-DF929625EA0E}">
        <p15:presenceInfo xmlns:p15="http://schemas.microsoft.com/office/powerpoint/2012/main" userId="S::jeffrey.spevacek@capgemini.com::4811f0cd-66d1-4d13-805e-31ea7ea865e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D5341"/>
    <a:srgbClr val="007D74"/>
    <a:srgbClr val="A6A6A6"/>
    <a:srgbClr val="2B0A3D"/>
    <a:srgbClr val="FFDA80"/>
    <a:srgbClr val="E30021"/>
    <a:srgbClr val="57CF80"/>
    <a:srgbClr val="12ABDB"/>
    <a:srgbClr val="590A42"/>
    <a:srgbClr val="BA29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FAF942-0D39-4DA7-84D8-5EFCDF1AA04A}" v="369" dt="2023-11-07T07:42:27.659"/>
    <p1510:client id="{1A22E31D-D52D-417D-8EC9-23FE6421A2C4}" v="67" dt="2023-05-29T06:13:49.762"/>
    <p1510:client id="{1FB1BB97-5431-466F-B465-C8CB3E17C46C}" v="2351" dt="2023-11-07T14:10:09.669"/>
    <p1510:client id="{36B5EE4D-20C4-4036-AD40-AC6032778B16}" v="1" dt="2023-11-07T07:32:58.821"/>
    <p1510:client id="{BE24EA3C-8263-48F4-A8FD-7066EF5CC03F}" v="82" dt="2023-12-07T06:26:57.380"/>
    <p1510:client id="{C90583C2-9EC2-44AD-B5B0-738BA2C6E804}" v="4" dt="2023-12-07T06:29:36.22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341"/>
        <p:guide pos="384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handoutMaster" Target="handoutMasters/handoutMaster1.xml"/><Relationship Id="rId26" Type="http://schemas.openxmlformats.org/officeDocument/2006/relationships/font" Target="fonts/font8.fntdata"/><Relationship Id="rId3" Type="http://schemas.openxmlformats.org/officeDocument/2006/relationships/customXml" Target="../customXml/item3.xml"/><Relationship Id="rId21" Type="http://schemas.openxmlformats.org/officeDocument/2006/relationships/font" Target="fonts/font3.fntdata"/><Relationship Id="rId34"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5" Type="http://schemas.openxmlformats.org/officeDocument/2006/relationships/font" Target="fonts/font7.fntdata"/><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font" Target="fonts/font2.fntdata"/><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6.fntdata"/><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font" Target="fonts/font5.fntdata"/><Relationship Id="rId28"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font" Target="fonts/font1.fntdata"/><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4.fntdata"/><Relationship Id="rId27" Type="http://schemas.openxmlformats.org/officeDocument/2006/relationships/tags" Target="tags/tag1.xml"/><Relationship Id="rId30" Type="http://schemas.openxmlformats.org/officeDocument/2006/relationships/viewProps" Target="viewProps.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LI, NITIN" userId="06417cc5-4498-42e2-bf34-ec2c631f1a01" providerId="ADAL" clId="{1A22E31D-D52D-417D-8EC9-23FE6421A2C4}"/>
    <pc:docChg chg="undo redo custSel addSld delSld modSld">
      <pc:chgData name="MALI, NITIN" userId="06417cc5-4498-42e2-bf34-ec2c631f1a01" providerId="ADAL" clId="{1A22E31D-D52D-417D-8EC9-23FE6421A2C4}" dt="2023-05-29T06:38:22.783" v="5477" actId="20577"/>
      <pc:docMkLst>
        <pc:docMk/>
      </pc:docMkLst>
      <pc:sldChg chg="addSp delSp modSp mod">
        <pc:chgData name="MALI, NITIN" userId="06417cc5-4498-42e2-bf34-ec2c631f1a01" providerId="ADAL" clId="{1A22E31D-D52D-417D-8EC9-23FE6421A2C4}" dt="2023-05-28T11:39:42.430" v="1116" actId="113"/>
        <pc:sldMkLst>
          <pc:docMk/>
          <pc:sldMk cId="4210273483" sldId="259"/>
        </pc:sldMkLst>
        <pc:spChg chg="add mod">
          <ac:chgData name="MALI, NITIN" userId="06417cc5-4498-42e2-bf34-ec2c631f1a01" providerId="ADAL" clId="{1A22E31D-D52D-417D-8EC9-23FE6421A2C4}" dt="2023-05-28T11:38:26.207" v="973" actId="6549"/>
          <ac:spMkLst>
            <pc:docMk/>
            <pc:sldMk cId="4210273483" sldId="259"/>
            <ac:spMk id="6" creationId="{B94C45C5-4FB9-AE68-DC7F-5736298DC561}"/>
          </ac:spMkLst>
        </pc:spChg>
        <pc:spChg chg="mod">
          <ac:chgData name="MALI, NITIN" userId="06417cc5-4498-42e2-bf34-ec2c631f1a01" providerId="ADAL" clId="{1A22E31D-D52D-417D-8EC9-23FE6421A2C4}" dt="2023-05-28T11:34:20.277" v="742" actId="14100"/>
          <ac:spMkLst>
            <pc:docMk/>
            <pc:sldMk cId="4210273483" sldId="259"/>
            <ac:spMk id="11" creationId="{B11D2B6B-72C7-4F8A-B86A-D55330E197B1}"/>
          </ac:spMkLst>
        </pc:spChg>
        <pc:spChg chg="del">
          <ac:chgData name="MALI, NITIN" userId="06417cc5-4498-42e2-bf34-ec2c631f1a01" providerId="ADAL" clId="{1A22E31D-D52D-417D-8EC9-23FE6421A2C4}" dt="2023-05-28T11:27:09.355" v="105" actId="478"/>
          <ac:spMkLst>
            <pc:docMk/>
            <pc:sldMk cId="4210273483" sldId="259"/>
            <ac:spMk id="12" creationId="{EB580392-8E1B-48B1-9020-B56CDDDC3879}"/>
          </ac:spMkLst>
        </pc:spChg>
        <pc:spChg chg="del mod">
          <ac:chgData name="MALI, NITIN" userId="06417cc5-4498-42e2-bf34-ec2c631f1a01" providerId="ADAL" clId="{1A22E31D-D52D-417D-8EC9-23FE6421A2C4}" dt="2023-05-28T11:27:44.426" v="113" actId="478"/>
          <ac:spMkLst>
            <pc:docMk/>
            <pc:sldMk cId="4210273483" sldId="259"/>
            <ac:spMk id="13" creationId="{3E873251-26C5-4775-A891-4CB517FFBD85}"/>
          </ac:spMkLst>
        </pc:spChg>
        <pc:spChg chg="add mod">
          <ac:chgData name="MALI, NITIN" userId="06417cc5-4498-42e2-bf34-ec2c631f1a01" providerId="ADAL" clId="{1A22E31D-D52D-417D-8EC9-23FE6421A2C4}" dt="2023-05-28T11:39:42.430" v="1116" actId="113"/>
          <ac:spMkLst>
            <pc:docMk/>
            <pc:sldMk cId="4210273483" sldId="259"/>
            <ac:spMk id="14" creationId="{5F3E1091-DD1A-1FEC-300B-6BD968B0B2FE}"/>
          </ac:spMkLst>
        </pc:spChg>
        <pc:spChg chg="del">
          <ac:chgData name="MALI, NITIN" userId="06417cc5-4498-42e2-bf34-ec2c631f1a01" providerId="ADAL" clId="{1A22E31D-D52D-417D-8EC9-23FE6421A2C4}" dt="2023-05-28T11:27:57.718" v="117" actId="478"/>
          <ac:spMkLst>
            <pc:docMk/>
            <pc:sldMk cId="4210273483" sldId="259"/>
            <ac:spMk id="16" creationId="{5933F852-10C3-4386-9B8F-2EC9CBD512B2}"/>
          </ac:spMkLst>
        </pc:spChg>
        <pc:spChg chg="del">
          <ac:chgData name="MALI, NITIN" userId="06417cc5-4498-42e2-bf34-ec2c631f1a01" providerId="ADAL" clId="{1A22E31D-D52D-417D-8EC9-23FE6421A2C4}" dt="2023-05-28T11:28:11.639" v="122" actId="478"/>
          <ac:spMkLst>
            <pc:docMk/>
            <pc:sldMk cId="4210273483" sldId="259"/>
            <ac:spMk id="17" creationId="{5524C808-DB71-42FF-BD39-E13352FE2C00}"/>
          </ac:spMkLst>
        </pc:spChg>
        <pc:spChg chg="del">
          <ac:chgData name="MALI, NITIN" userId="06417cc5-4498-42e2-bf34-ec2c631f1a01" providerId="ADAL" clId="{1A22E31D-D52D-417D-8EC9-23FE6421A2C4}" dt="2023-05-28T11:25:49.877" v="90" actId="478"/>
          <ac:spMkLst>
            <pc:docMk/>
            <pc:sldMk cId="4210273483" sldId="259"/>
            <ac:spMk id="18" creationId="{DE884D8A-5E82-4D1A-8248-5309650D58B0}"/>
          </ac:spMkLst>
        </pc:spChg>
        <pc:spChg chg="del">
          <ac:chgData name="MALI, NITIN" userId="06417cc5-4498-42e2-bf34-ec2c631f1a01" providerId="ADAL" clId="{1A22E31D-D52D-417D-8EC9-23FE6421A2C4}" dt="2023-05-28T11:28:05.052" v="120" actId="478"/>
          <ac:spMkLst>
            <pc:docMk/>
            <pc:sldMk cId="4210273483" sldId="259"/>
            <ac:spMk id="24" creationId="{68712CF2-8EB5-4CF9-80E3-58220E1B9605}"/>
          </ac:spMkLst>
        </pc:spChg>
        <pc:spChg chg="del">
          <ac:chgData name="MALI, NITIN" userId="06417cc5-4498-42e2-bf34-ec2c631f1a01" providerId="ADAL" clId="{1A22E31D-D52D-417D-8EC9-23FE6421A2C4}" dt="2023-05-28T11:28:08.655" v="121" actId="478"/>
          <ac:spMkLst>
            <pc:docMk/>
            <pc:sldMk cId="4210273483" sldId="259"/>
            <ac:spMk id="25" creationId="{8A4D7742-FF66-498A-825F-087A76BE84F7}"/>
          </ac:spMkLst>
        </pc:spChg>
        <pc:spChg chg="del">
          <ac:chgData name="MALI, NITIN" userId="06417cc5-4498-42e2-bf34-ec2c631f1a01" providerId="ADAL" clId="{1A22E31D-D52D-417D-8EC9-23FE6421A2C4}" dt="2023-05-28T11:26:03.208" v="95" actId="478"/>
          <ac:spMkLst>
            <pc:docMk/>
            <pc:sldMk cId="4210273483" sldId="259"/>
            <ac:spMk id="26" creationId="{AC35203D-153B-439C-97B2-669ED18BAEE3}"/>
          </ac:spMkLst>
        </pc:spChg>
        <pc:spChg chg="del">
          <ac:chgData name="MALI, NITIN" userId="06417cc5-4498-42e2-bf34-ec2c631f1a01" providerId="ADAL" clId="{1A22E31D-D52D-417D-8EC9-23FE6421A2C4}" dt="2023-05-28T11:26:01.534" v="94" actId="478"/>
          <ac:spMkLst>
            <pc:docMk/>
            <pc:sldMk cId="4210273483" sldId="259"/>
            <ac:spMk id="27" creationId="{93BFA742-E108-46AB-AA73-5AE951DFDD95}"/>
          </ac:spMkLst>
        </pc:spChg>
        <pc:spChg chg="del">
          <ac:chgData name="MALI, NITIN" userId="06417cc5-4498-42e2-bf34-ec2c631f1a01" providerId="ADAL" clId="{1A22E31D-D52D-417D-8EC9-23FE6421A2C4}" dt="2023-05-28T11:25:55.301" v="91" actId="478"/>
          <ac:spMkLst>
            <pc:docMk/>
            <pc:sldMk cId="4210273483" sldId="259"/>
            <ac:spMk id="28" creationId="{0798EA06-82D6-44A5-A9F9-0CDA66B93978}"/>
          </ac:spMkLst>
        </pc:spChg>
        <pc:spChg chg="del mod">
          <ac:chgData name="MALI, NITIN" userId="06417cc5-4498-42e2-bf34-ec2c631f1a01" providerId="ADAL" clId="{1A22E31D-D52D-417D-8EC9-23FE6421A2C4}" dt="2023-05-28T11:26:07.669" v="97" actId="478"/>
          <ac:spMkLst>
            <pc:docMk/>
            <pc:sldMk cId="4210273483" sldId="259"/>
            <ac:spMk id="31" creationId="{330920A1-C056-479A-90BF-3843E865831B}"/>
          </ac:spMkLst>
        </pc:spChg>
        <pc:spChg chg="del mod topLvl">
          <ac:chgData name="MALI, NITIN" userId="06417cc5-4498-42e2-bf34-ec2c631f1a01" providerId="ADAL" clId="{1A22E31D-D52D-417D-8EC9-23FE6421A2C4}" dt="2023-05-28T11:36:15.015" v="770" actId="478"/>
          <ac:spMkLst>
            <pc:docMk/>
            <pc:sldMk cId="4210273483" sldId="259"/>
            <ac:spMk id="51" creationId="{2B586630-784E-4805-AEEE-364581D477BE}"/>
          </ac:spMkLst>
        </pc:spChg>
        <pc:spChg chg="mod topLvl">
          <ac:chgData name="MALI, NITIN" userId="06417cc5-4498-42e2-bf34-ec2c631f1a01" providerId="ADAL" clId="{1A22E31D-D52D-417D-8EC9-23FE6421A2C4}" dt="2023-05-28T11:36:15.015" v="770" actId="478"/>
          <ac:spMkLst>
            <pc:docMk/>
            <pc:sldMk cId="4210273483" sldId="259"/>
            <ac:spMk id="52" creationId="{32BB599F-7513-44C7-A9C8-5A8E5C0790D4}"/>
          </ac:spMkLst>
        </pc:spChg>
        <pc:spChg chg="mod">
          <ac:chgData name="MALI, NITIN" userId="06417cc5-4498-42e2-bf34-ec2c631f1a01" providerId="ADAL" clId="{1A22E31D-D52D-417D-8EC9-23FE6421A2C4}" dt="2023-05-28T11:34:01.435" v="740" actId="14100"/>
          <ac:spMkLst>
            <pc:docMk/>
            <pc:sldMk cId="4210273483" sldId="259"/>
            <ac:spMk id="56" creationId="{674BC3DC-98E2-4E03-85E8-0DCC5377F73D}"/>
          </ac:spMkLst>
        </pc:spChg>
        <pc:spChg chg="del mod">
          <ac:chgData name="MALI, NITIN" userId="06417cc5-4498-42e2-bf34-ec2c631f1a01" providerId="ADAL" clId="{1A22E31D-D52D-417D-8EC9-23FE6421A2C4}" dt="2023-05-28T11:25:59.519" v="93" actId="478"/>
          <ac:spMkLst>
            <pc:docMk/>
            <pc:sldMk cId="4210273483" sldId="259"/>
            <ac:spMk id="57" creationId="{EFD9EAFE-8790-4371-8245-9B30BC5469C4}"/>
          </ac:spMkLst>
        </pc:spChg>
        <pc:spChg chg="del mod">
          <ac:chgData name="MALI, NITIN" userId="06417cc5-4498-42e2-bf34-ec2c631f1a01" providerId="ADAL" clId="{1A22E31D-D52D-417D-8EC9-23FE6421A2C4}" dt="2023-05-28T11:26:11.893" v="100" actId="478"/>
          <ac:spMkLst>
            <pc:docMk/>
            <pc:sldMk cId="4210273483" sldId="259"/>
            <ac:spMk id="58" creationId="{17A81B9C-B2A2-4E88-9F35-BA5A0F4CD0EF}"/>
          </ac:spMkLst>
        </pc:spChg>
        <pc:spChg chg="del">
          <ac:chgData name="MALI, NITIN" userId="06417cc5-4498-42e2-bf34-ec2c631f1a01" providerId="ADAL" clId="{1A22E31D-D52D-417D-8EC9-23FE6421A2C4}" dt="2023-05-28T11:26:21.607" v="102" actId="478"/>
          <ac:spMkLst>
            <pc:docMk/>
            <pc:sldMk cId="4210273483" sldId="259"/>
            <ac:spMk id="59" creationId="{A1A53A24-DD86-4089-A7EE-FE9DE74024C1}"/>
          </ac:spMkLst>
        </pc:spChg>
        <pc:spChg chg="del">
          <ac:chgData name="MALI, NITIN" userId="06417cc5-4498-42e2-bf34-ec2c631f1a01" providerId="ADAL" clId="{1A22E31D-D52D-417D-8EC9-23FE6421A2C4}" dt="2023-05-28T11:25:16.053" v="61" actId="478"/>
          <ac:spMkLst>
            <pc:docMk/>
            <pc:sldMk cId="4210273483" sldId="259"/>
            <ac:spMk id="61" creationId="{2F6B9E29-3929-4A82-8BD4-6E6A8B4E2B20}"/>
          </ac:spMkLst>
        </pc:spChg>
        <pc:grpChg chg="add del mod">
          <ac:chgData name="MALI, NITIN" userId="06417cc5-4498-42e2-bf34-ec2c631f1a01" providerId="ADAL" clId="{1A22E31D-D52D-417D-8EC9-23FE6421A2C4}" dt="2023-05-28T11:36:02.424" v="765" actId="478"/>
          <ac:grpSpMkLst>
            <pc:docMk/>
            <pc:sldMk cId="4210273483" sldId="259"/>
            <ac:grpSpMk id="5" creationId="{088E4CDC-5C9A-4B7A-93E6-237EDB151704}"/>
          </ac:grpSpMkLst>
        </pc:grpChg>
        <pc:grpChg chg="del">
          <ac:chgData name="MALI, NITIN" userId="06417cc5-4498-42e2-bf34-ec2c631f1a01" providerId="ADAL" clId="{1A22E31D-D52D-417D-8EC9-23FE6421A2C4}" dt="2023-05-28T11:27:44.426" v="113" actId="478"/>
          <ac:grpSpMkLst>
            <pc:docMk/>
            <pc:sldMk cId="4210273483" sldId="259"/>
            <ac:grpSpMk id="7" creationId="{0C8911AD-AF9D-43B0-BE7D-A1B3A3A93C41}"/>
          </ac:grpSpMkLst>
        </pc:grpChg>
        <pc:grpChg chg="del">
          <ac:chgData name="MALI, NITIN" userId="06417cc5-4498-42e2-bf34-ec2c631f1a01" providerId="ADAL" clId="{1A22E31D-D52D-417D-8EC9-23FE6421A2C4}" dt="2023-05-28T11:25:46.209" v="89" actId="478"/>
          <ac:grpSpMkLst>
            <pc:docMk/>
            <pc:sldMk cId="4210273483" sldId="259"/>
            <ac:grpSpMk id="15" creationId="{8075BA3D-C349-40BD-94D2-787A0140ADC5}"/>
          </ac:grpSpMkLst>
        </pc:grpChg>
        <pc:grpChg chg="del">
          <ac:chgData name="MALI, NITIN" userId="06417cc5-4498-42e2-bf34-ec2c631f1a01" providerId="ADAL" clId="{1A22E31D-D52D-417D-8EC9-23FE6421A2C4}" dt="2023-05-28T11:26:09.098" v="98" actId="478"/>
          <ac:grpSpMkLst>
            <pc:docMk/>
            <pc:sldMk cId="4210273483" sldId="259"/>
            <ac:grpSpMk id="29" creationId="{229E0CA3-C757-4166-A9F6-D95F6D829847}"/>
          </ac:grpSpMkLst>
        </pc:grpChg>
        <pc:grpChg chg="del">
          <ac:chgData name="MALI, NITIN" userId="06417cc5-4498-42e2-bf34-ec2c631f1a01" providerId="ADAL" clId="{1A22E31D-D52D-417D-8EC9-23FE6421A2C4}" dt="2023-05-28T11:26:14.080" v="101" actId="478"/>
          <ac:grpSpMkLst>
            <pc:docMk/>
            <pc:sldMk cId="4210273483" sldId="259"/>
            <ac:grpSpMk id="36" creationId="{158F76B0-D134-4144-BC8A-879FE3091572}"/>
          </ac:grpSpMkLst>
        </pc:grpChg>
        <pc:grpChg chg="add del mod">
          <ac:chgData name="MALI, NITIN" userId="06417cc5-4498-42e2-bf34-ec2c631f1a01" providerId="ADAL" clId="{1A22E31D-D52D-417D-8EC9-23FE6421A2C4}" dt="2023-05-28T11:36:15.015" v="770" actId="478"/>
          <ac:grpSpMkLst>
            <pc:docMk/>
            <pc:sldMk cId="4210273483" sldId="259"/>
            <ac:grpSpMk id="50" creationId="{1BB0FCE1-5594-4294-AF54-E6DB42B838A6}"/>
          </ac:grpSpMkLst>
        </pc:grpChg>
        <pc:grpChg chg="del">
          <ac:chgData name="MALI, NITIN" userId="06417cc5-4498-42e2-bf34-ec2c631f1a01" providerId="ADAL" clId="{1A22E31D-D52D-417D-8EC9-23FE6421A2C4}" dt="2023-05-28T11:25:18.374" v="62" actId="478"/>
          <ac:grpSpMkLst>
            <pc:docMk/>
            <pc:sldMk cId="4210273483" sldId="259"/>
            <ac:grpSpMk id="53" creationId="{B686C060-7696-4581-9B6B-50F4D8A02FC3}"/>
          </ac:grpSpMkLst>
        </pc:grpChg>
        <pc:picChg chg="add mod">
          <ac:chgData name="MALI, NITIN" userId="06417cc5-4498-42e2-bf34-ec2c631f1a01" providerId="ADAL" clId="{1A22E31D-D52D-417D-8EC9-23FE6421A2C4}" dt="2023-05-28T11:29:08.759" v="127" actId="1076"/>
          <ac:picMkLst>
            <pc:docMk/>
            <pc:sldMk cId="4210273483" sldId="259"/>
            <ac:picMk id="3" creationId="{7DBAA3ED-862C-1B77-F18B-851E89BE0BE7}"/>
          </ac:picMkLst>
        </pc:picChg>
        <pc:picChg chg="add mod">
          <ac:chgData name="MALI, NITIN" userId="06417cc5-4498-42e2-bf34-ec2c631f1a01" providerId="ADAL" clId="{1A22E31D-D52D-417D-8EC9-23FE6421A2C4}" dt="2023-05-28T11:35:33.841" v="757" actId="688"/>
          <ac:picMkLst>
            <pc:docMk/>
            <pc:sldMk cId="4210273483" sldId="259"/>
            <ac:picMk id="4" creationId="{9D52AC32-0228-1771-0C41-FABBCB534AC0}"/>
          </ac:picMkLst>
        </pc:picChg>
      </pc:sldChg>
      <pc:sldChg chg="addSp delSp modSp mod">
        <pc:chgData name="MALI, NITIN" userId="06417cc5-4498-42e2-bf34-ec2c631f1a01" providerId="ADAL" clId="{1A22E31D-D52D-417D-8EC9-23FE6421A2C4}" dt="2023-05-28T12:20:10.547" v="1955" actId="20577"/>
        <pc:sldMkLst>
          <pc:docMk/>
          <pc:sldMk cId="2469419301" sldId="297"/>
        </pc:sldMkLst>
        <pc:spChg chg="add mod">
          <ac:chgData name="MALI, NITIN" userId="06417cc5-4498-42e2-bf34-ec2c631f1a01" providerId="ADAL" clId="{1A22E31D-D52D-417D-8EC9-23FE6421A2C4}" dt="2023-05-28T12:01:18.174" v="1747" actId="255"/>
          <ac:spMkLst>
            <pc:docMk/>
            <pc:sldMk cId="2469419301" sldId="297"/>
            <ac:spMk id="2" creationId="{AE8FF802-1493-9BBE-761B-2422A2C418D6}"/>
          </ac:spMkLst>
        </pc:spChg>
        <pc:spChg chg="add mod">
          <ac:chgData name="MALI, NITIN" userId="06417cc5-4498-42e2-bf34-ec2c631f1a01" providerId="ADAL" clId="{1A22E31D-D52D-417D-8EC9-23FE6421A2C4}" dt="2023-05-28T12:01:27.887" v="1749" actId="14100"/>
          <ac:spMkLst>
            <pc:docMk/>
            <pc:sldMk cId="2469419301" sldId="297"/>
            <ac:spMk id="3" creationId="{1D00F9EF-EA0F-2BA3-DAC6-29E7AFCFFE7E}"/>
          </ac:spMkLst>
        </pc:spChg>
        <pc:spChg chg="add mod">
          <ac:chgData name="MALI, NITIN" userId="06417cc5-4498-42e2-bf34-ec2c631f1a01" providerId="ADAL" clId="{1A22E31D-D52D-417D-8EC9-23FE6421A2C4}" dt="2023-05-28T11:48:09.404" v="1344" actId="14100"/>
          <ac:spMkLst>
            <pc:docMk/>
            <pc:sldMk cId="2469419301" sldId="297"/>
            <ac:spMk id="4" creationId="{20B9FFCC-E209-67E8-62E4-111E307DC6EE}"/>
          </ac:spMkLst>
        </pc:spChg>
        <pc:spChg chg="del">
          <ac:chgData name="MALI, NITIN" userId="06417cc5-4498-42e2-bf34-ec2c631f1a01" providerId="ADAL" clId="{1A22E31D-D52D-417D-8EC9-23FE6421A2C4}" dt="2023-05-28T11:40:38.231" v="1153" actId="478"/>
          <ac:spMkLst>
            <pc:docMk/>
            <pc:sldMk cId="2469419301" sldId="297"/>
            <ac:spMk id="5" creationId="{D7F175A0-6DE5-4B24-8374-3B97827D6CEE}"/>
          </ac:spMkLst>
        </pc:spChg>
        <pc:spChg chg="del mod">
          <ac:chgData name="MALI, NITIN" userId="06417cc5-4498-42e2-bf34-ec2c631f1a01" providerId="ADAL" clId="{1A22E31D-D52D-417D-8EC9-23FE6421A2C4}" dt="2023-05-28T11:41:36.813" v="1170" actId="478"/>
          <ac:spMkLst>
            <pc:docMk/>
            <pc:sldMk cId="2469419301" sldId="297"/>
            <ac:spMk id="6" creationId="{2641EEB3-22F7-4EEB-BCCE-F6135E29037B}"/>
          </ac:spMkLst>
        </pc:spChg>
        <pc:spChg chg="del">
          <ac:chgData name="MALI, NITIN" userId="06417cc5-4498-42e2-bf34-ec2c631f1a01" providerId="ADAL" clId="{1A22E31D-D52D-417D-8EC9-23FE6421A2C4}" dt="2023-05-28T11:41:42.048" v="1171" actId="478"/>
          <ac:spMkLst>
            <pc:docMk/>
            <pc:sldMk cId="2469419301" sldId="297"/>
            <ac:spMk id="7" creationId="{15E3BBAC-7192-4323-B5E6-2DC2E6BC0D9D}"/>
          </ac:spMkLst>
        </pc:spChg>
        <pc:spChg chg="del mod">
          <ac:chgData name="MALI, NITIN" userId="06417cc5-4498-42e2-bf34-ec2c631f1a01" providerId="ADAL" clId="{1A22E31D-D52D-417D-8EC9-23FE6421A2C4}" dt="2023-05-28T11:41:29.050" v="1168" actId="478"/>
          <ac:spMkLst>
            <pc:docMk/>
            <pc:sldMk cId="2469419301" sldId="297"/>
            <ac:spMk id="8" creationId="{8EB3CFA0-875A-456C-98EA-698950690B84}"/>
          </ac:spMkLst>
        </pc:spChg>
        <pc:spChg chg="add del mod">
          <ac:chgData name="MALI, NITIN" userId="06417cc5-4498-42e2-bf34-ec2c631f1a01" providerId="ADAL" clId="{1A22E31D-D52D-417D-8EC9-23FE6421A2C4}" dt="2023-05-28T11:53:32.068" v="1375" actId="478"/>
          <ac:spMkLst>
            <pc:docMk/>
            <pc:sldMk cId="2469419301" sldId="297"/>
            <ac:spMk id="9" creationId="{00D000E2-115F-FA0C-AFBC-3BA133D105C3}"/>
          </ac:spMkLst>
        </pc:spChg>
        <pc:spChg chg="add del mod">
          <ac:chgData name="MALI, NITIN" userId="06417cc5-4498-42e2-bf34-ec2c631f1a01" providerId="ADAL" clId="{1A22E31D-D52D-417D-8EC9-23FE6421A2C4}" dt="2023-05-28T11:53:53.834" v="1381" actId="478"/>
          <ac:spMkLst>
            <pc:docMk/>
            <pc:sldMk cId="2469419301" sldId="297"/>
            <ac:spMk id="10" creationId="{0D056689-F93D-14C3-BAD7-BC1269D99097}"/>
          </ac:spMkLst>
        </pc:spChg>
        <pc:spChg chg="del">
          <ac:chgData name="MALI, NITIN" userId="06417cc5-4498-42e2-bf34-ec2c631f1a01" providerId="ADAL" clId="{1A22E31D-D52D-417D-8EC9-23FE6421A2C4}" dt="2023-05-28T11:41:42.048" v="1171" actId="478"/>
          <ac:spMkLst>
            <pc:docMk/>
            <pc:sldMk cId="2469419301" sldId="297"/>
            <ac:spMk id="11" creationId="{97640BA5-1BE8-4DE0-B7D2-40BE03001DB9}"/>
          </ac:spMkLst>
        </pc:spChg>
        <pc:spChg chg="del">
          <ac:chgData name="MALI, NITIN" userId="06417cc5-4498-42e2-bf34-ec2c631f1a01" providerId="ADAL" clId="{1A22E31D-D52D-417D-8EC9-23FE6421A2C4}" dt="2023-05-28T11:41:42.048" v="1171" actId="478"/>
          <ac:spMkLst>
            <pc:docMk/>
            <pc:sldMk cId="2469419301" sldId="297"/>
            <ac:spMk id="12" creationId="{78AC2171-ADF4-428C-B7FF-BC7D601CECAE}"/>
          </ac:spMkLst>
        </pc:spChg>
        <pc:spChg chg="del">
          <ac:chgData name="MALI, NITIN" userId="06417cc5-4498-42e2-bf34-ec2c631f1a01" providerId="ADAL" clId="{1A22E31D-D52D-417D-8EC9-23FE6421A2C4}" dt="2023-05-28T11:41:42.048" v="1171" actId="478"/>
          <ac:spMkLst>
            <pc:docMk/>
            <pc:sldMk cId="2469419301" sldId="297"/>
            <ac:spMk id="13" creationId="{1DD5A8F2-4235-417F-81FD-0DD2E624F707}"/>
          </ac:spMkLst>
        </pc:spChg>
        <pc:spChg chg="del">
          <ac:chgData name="MALI, NITIN" userId="06417cc5-4498-42e2-bf34-ec2c631f1a01" providerId="ADAL" clId="{1A22E31D-D52D-417D-8EC9-23FE6421A2C4}" dt="2023-05-28T11:41:42.048" v="1171" actId="478"/>
          <ac:spMkLst>
            <pc:docMk/>
            <pc:sldMk cId="2469419301" sldId="297"/>
            <ac:spMk id="14" creationId="{533EDBDF-F701-437F-8411-3B2AFFA096D1}"/>
          </ac:spMkLst>
        </pc:spChg>
        <pc:spChg chg="add del mod">
          <ac:chgData name="MALI, NITIN" userId="06417cc5-4498-42e2-bf34-ec2c631f1a01" providerId="ADAL" clId="{1A22E31D-D52D-417D-8EC9-23FE6421A2C4}" dt="2023-05-28T11:54:15.582" v="1387" actId="478"/>
          <ac:spMkLst>
            <pc:docMk/>
            <pc:sldMk cId="2469419301" sldId="297"/>
            <ac:spMk id="15" creationId="{538EE088-3CD8-CA26-C7CE-31698D3F98D7}"/>
          </ac:spMkLst>
        </pc:spChg>
        <pc:spChg chg="add del mod">
          <ac:chgData name="MALI, NITIN" userId="06417cc5-4498-42e2-bf34-ec2c631f1a01" providerId="ADAL" clId="{1A22E31D-D52D-417D-8EC9-23FE6421A2C4}" dt="2023-05-28T11:54:41.932" v="1393" actId="478"/>
          <ac:spMkLst>
            <pc:docMk/>
            <pc:sldMk cId="2469419301" sldId="297"/>
            <ac:spMk id="16" creationId="{951D335B-EA79-560C-C220-5338ED8E4E90}"/>
          </ac:spMkLst>
        </pc:spChg>
        <pc:spChg chg="add del mod">
          <ac:chgData name="MALI, NITIN" userId="06417cc5-4498-42e2-bf34-ec2c631f1a01" providerId="ADAL" clId="{1A22E31D-D52D-417D-8EC9-23FE6421A2C4}" dt="2023-05-28T11:55:36.990" v="1422" actId="478"/>
          <ac:spMkLst>
            <pc:docMk/>
            <pc:sldMk cId="2469419301" sldId="297"/>
            <ac:spMk id="25" creationId="{435FBD73-0AD4-8704-23A2-30824572E2A7}"/>
          </ac:spMkLst>
        </pc:spChg>
        <pc:spChg chg="add del mod ord">
          <ac:chgData name="MALI, NITIN" userId="06417cc5-4498-42e2-bf34-ec2c631f1a01" providerId="ADAL" clId="{1A22E31D-D52D-417D-8EC9-23FE6421A2C4}" dt="2023-05-28T11:53:23.247" v="1372" actId="478"/>
          <ac:spMkLst>
            <pc:docMk/>
            <pc:sldMk cId="2469419301" sldId="297"/>
            <ac:spMk id="28" creationId="{385BF402-52E9-82D0-4CBD-07BBBF51B873}"/>
          </ac:spMkLst>
        </pc:spChg>
        <pc:spChg chg="del mod">
          <ac:chgData name="MALI, NITIN" userId="06417cc5-4498-42e2-bf34-ec2c631f1a01" providerId="ADAL" clId="{1A22E31D-D52D-417D-8EC9-23FE6421A2C4}" dt="2023-05-28T11:41:11.906" v="1162" actId="478"/>
          <ac:spMkLst>
            <pc:docMk/>
            <pc:sldMk cId="2469419301" sldId="297"/>
            <ac:spMk id="30" creationId="{555038D5-5344-4DE1-95A3-D7A4F571667D}"/>
          </ac:spMkLst>
        </pc:spChg>
        <pc:spChg chg="del mod">
          <ac:chgData name="MALI, NITIN" userId="06417cc5-4498-42e2-bf34-ec2c631f1a01" providerId="ADAL" clId="{1A22E31D-D52D-417D-8EC9-23FE6421A2C4}" dt="2023-05-28T11:41:13.428" v="1163" actId="478"/>
          <ac:spMkLst>
            <pc:docMk/>
            <pc:sldMk cId="2469419301" sldId="297"/>
            <ac:spMk id="31" creationId="{FB230E83-BE06-4E2F-8EFB-DF3A01BE0CB1}"/>
          </ac:spMkLst>
        </pc:spChg>
        <pc:spChg chg="mod">
          <ac:chgData name="MALI, NITIN" userId="06417cc5-4498-42e2-bf34-ec2c631f1a01" providerId="ADAL" clId="{1A22E31D-D52D-417D-8EC9-23FE6421A2C4}" dt="2023-05-28T12:10:22.267" v="1864" actId="20577"/>
          <ac:spMkLst>
            <pc:docMk/>
            <pc:sldMk cId="2469419301" sldId="297"/>
            <ac:spMk id="34" creationId="{8E52B74C-311F-4B3B-B5E0-942404C9CD5D}"/>
          </ac:spMkLst>
        </pc:spChg>
        <pc:spChg chg="add mod">
          <ac:chgData name="MALI, NITIN" userId="06417cc5-4498-42e2-bf34-ec2c631f1a01" providerId="ADAL" clId="{1A22E31D-D52D-417D-8EC9-23FE6421A2C4}" dt="2023-05-28T12:18:43.615" v="1943" actId="20577"/>
          <ac:spMkLst>
            <pc:docMk/>
            <pc:sldMk cId="2469419301" sldId="297"/>
            <ac:spMk id="44" creationId="{80B716B2-2406-D6B1-109B-06B62DF61F19}"/>
          </ac:spMkLst>
        </pc:spChg>
        <pc:spChg chg="add mod">
          <ac:chgData name="MALI, NITIN" userId="06417cc5-4498-42e2-bf34-ec2c631f1a01" providerId="ADAL" clId="{1A22E31D-D52D-417D-8EC9-23FE6421A2C4}" dt="2023-05-28T12:00:34.123" v="1739" actId="108"/>
          <ac:spMkLst>
            <pc:docMk/>
            <pc:sldMk cId="2469419301" sldId="297"/>
            <ac:spMk id="45" creationId="{3C22C92E-F5D6-293E-B8B7-4996892D10F3}"/>
          </ac:spMkLst>
        </pc:spChg>
        <pc:spChg chg="add mod">
          <ac:chgData name="MALI, NITIN" userId="06417cc5-4498-42e2-bf34-ec2c631f1a01" providerId="ADAL" clId="{1A22E31D-D52D-417D-8EC9-23FE6421A2C4}" dt="2023-05-28T12:00:37.108" v="1740" actId="108"/>
          <ac:spMkLst>
            <pc:docMk/>
            <pc:sldMk cId="2469419301" sldId="297"/>
            <ac:spMk id="46" creationId="{2A7C1170-3EB7-21D1-3486-A581C7F7E284}"/>
          </ac:spMkLst>
        </pc:spChg>
        <pc:spChg chg="add mod">
          <ac:chgData name="MALI, NITIN" userId="06417cc5-4498-42e2-bf34-ec2c631f1a01" providerId="ADAL" clId="{1A22E31D-D52D-417D-8EC9-23FE6421A2C4}" dt="2023-05-28T12:00:51.450" v="1743" actId="108"/>
          <ac:spMkLst>
            <pc:docMk/>
            <pc:sldMk cId="2469419301" sldId="297"/>
            <ac:spMk id="47" creationId="{ED2EDBD1-CEA9-695E-2DB5-8599D3893148}"/>
          </ac:spMkLst>
        </pc:spChg>
        <pc:spChg chg="add mod">
          <ac:chgData name="MALI, NITIN" userId="06417cc5-4498-42e2-bf34-ec2c631f1a01" providerId="ADAL" clId="{1A22E31D-D52D-417D-8EC9-23FE6421A2C4}" dt="2023-05-28T12:20:10.547" v="1955" actId="20577"/>
          <ac:spMkLst>
            <pc:docMk/>
            <pc:sldMk cId="2469419301" sldId="297"/>
            <ac:spMk id="48" creationId="{840823CE-B862-A454-AFB5-CBEBCEF6E11A}"/>
          </ac:spMkLst>
        </pc:spChg>
        <pc:spChg chg="add mod">
          <ac:chgData name="MALI, NITIN" userId="06417cc5-4498-42e2-bf34-ec2c631f1a01" providerId="ADAL" clId="{1A22E31D-D52D-417D-8EC9-23FE6421A2C4}" dt="2023-05-28T12:14:24.041" v="1907" actId="1076"/>
          <ac:spMkLst>
            <pc:docMk/>
            <pc:sldMk cId="2469419301" sldId="297"/>
            <ac:spMk id="62" creationId="{59C2B0E0-F3EA-F9D1-E212-F32812D70E42}"/>
          </ac:spMkLst>
        </pc:spChg>
        <pc:spChg chg="add mod">
          <ac:chgData name="MALI, NITIN" userId="06417cc5-4498-42e2-bf34-ec2c631f1a01" providerId="ADAL" clId="{1A22E31D-D52D-417D-8EC9-23FE6421A2C4}" dt="2023-05-28T12:13:58.821" v="1903" actId="1076"/>
          <ac:spMkLst>
            <pc:docMk/>
            <pc:sldMk cId="2469419301" sldId="297"/>
            <ac:spMk id="63" creationId="{B3EFAEE3-346F-AEDC-D605-EEF8053900F4}"/>
          </ac:spMkLst>
        </pc:spChg>
        <pc:spChg chg="add mod">
          <ac:chgData name="MALI, NITIN" userId="06417cc5-4498-42e2-bf34-ec2c631f1a01" providerId="ADAL" clId="{1A22E31D-D52D-417D-8EC9-23FE6421A2C4}" dt="2023-05-28T12:14:06.295" v="1904" actId="1076"/>
          <ac:spMkLst>
            <pc:docMk/>
            <pc:sldMk cId="2469419301" sldId="297"/>
            <ac:spMk id="64" creationId="{ABC03CF1-A133-3776-3199-CC1D68F54F26}"/>
          </ac:spMkLst>
        </pc:spChg>
        <pc:spChg chg="add mod">
          <ac:chgData name="MALI, NITIN" userId="06417cc5-4498-42e2-bf34-ec2c631f1a01" providerId="ADAL" clId="{1A22E31D-D52D-417D-8EC9-23FE6421A2C4}" dt="2023-05-28T12:14:11.220" v="1905" actId="1076"/>
          <ac:spMkLst>
            <pc:docMk/>
            <pc:sldMk cId="2469419301" sldId="297"/>
            <ac:spMk id="65" creationId="{F5FFD4A8-2024-35F0-F846-0577E2374BD7}"/>
          </ac:spMkLst>
        </pc:spChg>
        <pc:spChg chg="add mod">
          <ac:chgData name="MALI, NITIN" userId="06417cc5-4498-42e2-bf34-ec2c631f1a01" providerId="ADAL" clId="{1A22E31D-D52D-417D-8EC9-23FE6421A2C4}" dt="2023-05-28T12:14:18.471" v="1906" actId="1076"/>
          <ac:spMkLst>
            <pc:docMk/>
            <pc:sldMk cId="2469419301" sldId="297"/>
            <ac:spMk id="66" creationId="{CD2F2BFD-6913-9D23-FA7B-77A4BBB293D5}"/>
          </ac:spMkLst>
        </pc:spChg>
        <pc:spChg chg="add mod">
          <ac:chgData name="MALI, NITIN" userId="06417cc5-4498-42e2-bf34-ec2c631f1a01" providerId="ADAL" clId="{1A22E31D-D52D-417D-8EC9-23FE6421A2C4}" dt="2023-05-28T12:14:30.204" v="1908" actId="1076"/>
          <ac:spMkLst>
            <pc:docMk/>
            <pc:sldMk cId="2469419301" sldId="297"/>
            <ac:spMk id="67" creationId="{956B832C-3AF3-BEFB-6BA0-4705A835CF67}"/>
          </ac:spMkLst>
        </pc:spChg>
        <pc:grpChg chg="del mod">
          <ac:chgData name="MALI, NITIN" userId="06417cc5-4498-42e2-bf34-ec2c631f1a01" providerId="ADAL" clId="{1A22E31D-D52D-417D-8EC9-23FE6421A2C4}" dt="2023-05-28T11:41:08.766" v="1161" actId="478"/>
          <ac:grpSpMkLst>
            <pc:docMk/>
            <pc:sldMk cId="2469419301" sldId="297"/>
            <ac:grpSpMk id="17" creationId="{B67C599F-50FD-458A-9F95-7DC7B844C071}"/>
          </ac:grpSpMkLst>
        </pc:grpChg>
        <pc:grpChg chg="del">
          <ac:chgData name="MALI, NITIN" userId="06417cc5-4498-42e2-bf34-ec2c631f1a01" providerId="ADAL" clId="{1A22E31D-D52D-417D-8EC9-23FE6421A2C4}" dt="2023-05-28T11:41:42.048" v="1171" actId="478"/>
          <ac:grpSpMkLst>
            <pc:docMk/>
            <pc:sldMk cId="2469419301" sldId="297"/>
            <ac:grpSpMk id="21" creationId="{503AC4BB-D06C-4AFC-81DE-A473E3435A41}"/>
          </ac:grpSpMkLst>
        </pc:grpChg>
        <pc:graphicFrameChg chg="del">
          <ac:chgData name="MALI, NITIN" userId="06417cc5-4498-42e2-bf34-ec2c631f1a01" providerId="ADAL" clId="{1A22E31D-D52D-417D-8EC9-23FE6421A2C4}" dt="2023-05-28T11:41:42.048" v="1171" actId="478"/>
          <ac:graphicFrameMkLst>
            <pc:docMk/>
            <pc:sldMk cId="2469419301" sldId="297"/>
            <ac:graphicFrameMk id="33" creationId="{C00765B7-F6AE-475D-8679-DA4F48BCA9C6}"/>
          </ac:graphicFrameMkLst>
        </pc:graphicFrameChg>
        <pc:picChg chg="add mod">
          <ac:chgData name="MALI, NITIN" userId="06417cc5-4498-42e2-bf34-ec2c631f1a01" providerId="ADAL" clId="{1A22E31D-D52D-417D-8EC9-23FE6421A2C4}" dt="2023-05-28T11:48:24.091" v="1348" actId="1076"/>
          <ac:picMkLst>
            <pc:docMk/>
            <pc:sldMk cId="2469419301" sldId="297"/>
            <ac:picMk id="27" creationId="{096EDD22-6FC3-F734-ACC1-469F53346D3D}"/>
          </ac:picMkLst>
        </pc:picChg>
        <pc:picChg chg="del mod">
          <ac:chgData name="MALI, NITIN" userId="06417cc5-4498-42e2-bf34-ec2c631f1a01" providerId="ADAL" clId="{1A22E31D-D52D-417D-8EC9-23FE6421A2C4}" dt="2023-05-28T11:41:15.433" v="1164" actId="478"/>
          <ac:picMkLst>
            <pc:docMk/>
            <pc:sldMk cId="2469419301" sldId="297"/>
            <ac:picMk id="32" creationId="{37AC542B-642B-4853-A7E4-C7B81A38693A}"/>
          </ac:picMkLst>
        </pc:picChg>
        <pc:picChg chg="add mod">
          <ac:chgData name="MALI, NITIN" userId="06417cc5-4498-42e2-bf34-ec2c631f1a01" providerId="ADAL" clId="{1A22E31D-D52D-417D-8EC9-23FE6421A2C4}" dt="2023-05-28T12:15:58.673" v="1919" actId="1037"/>
          <ac:picMkLst>
            <pc:docMk/>
            <pc:sldMk cId="2469419301" sldId="297"/>
            <ac:picMk id="35" creationId="{BF9FA034-6A19-E546-9D1F-49B67AC9B742}"/>
          </ac:picMkLst>
        </pc:picChg>
        <pc:picChg chg="add mod">
          <ac:chgData name="MALI, NITIN" userId="06417cc5-4498-42e2-bf34-ec2c631f1a01" providerId="ADAL" clId="{1A22E31D-D52D-417D-8EC9-23FE6421A2C4}" dt="2023-05-28T12:17:09.754" v="1923" actId="1076"/>
          <ac:picMkLst>
            <pc:docMk/>
            <pc:sldMk cId="2469419301" sldId="297"/>
            <ac:picMk id="37" creationId="{44743E98-7176-7254-09D2-3AAE4F35E0C3}"/>
          </ac:picMkLst>
        </pc:picChg>
        <pc:picChg chg="add mod">
          <ac:chgData name="MALI, NITIN" userId="06417cc5-4498-42e2-bf34-ec2c631f1a01" providerId="ADAL" clId="{1A22E31D-D52D-417D-8EC9-23FE6421A2C4}" dt="2023-05-28T12:17:35.269" v="1932" actId="14100"/>
          <ac:picMkLst>
            <pc:docMk/>
            <pc:sldMk cId="2469419301" sldId="297"/>
            <ac:picMk id="39" creationId="{79A4AF93-9CD2-37B8-84C5-00E4494C5F62}"/>
          </ac:picMkLst>
        </pc:picChg>
        <pc:picChg chg="add mod">
          <ac:chgData name="MALI, NITIN" userId="06417cc5-4498-42e2-bf34-ec2c631f1a01" providerId="ADAL" clId="{1A22E31D-D52D-417D-8EC9-23FE6421A2C4}" dt="2023-05-28T12:17:32.018" v="1931" actId="1076"/>
          <ac:picMkLst>
            <pc:docMk/>
            <pc:sldMk cId="2469419301" sldId="297"/>
            <ac:picMk id="41" creationId="{1A2C314D-D62F-BB90-5800-0FEC238DF338}"/>
          </ac:picMkLst>
        </pc:picChg>
        <pc:picChg chg="add mod">
          <ac:chgData name="MALI, NITIN" userId="06417cc5-4498-42e2-bf34-ec2c631f1a01" providerId="ADAL" clId="{1A22E31D-D52D-417D-8EC9-23FE6421A2C4}" dt="2023-05-28T12:15:47.750" v="1914" actId="1036"/>
          <ac:picMkLst>
            <pc:docMk/>
            <pc:sldMk cId="2469419301" sldId="297"/>
            <ac:picMk id="43" creationId="{2D69684F-CD6B-D974-FFD2-C1682F3A3156}"/>
          </ac:picMkLst>
        </pc:picChg>
        <pc:cxnChg chg="add mod">
          <ac:chgData name="MALI, NITIN" userId="06417cc5-4498-42e2-bf34-ec2c631f1a01" providerId="ADAL" clId="{1A22E31D-D52D-417D-8EC9-23FE6421A2C4}" dt="2023-05-28T12:10:32.353" v="1865" actId="14100"/>
          <ac:cxnSpMkLst>
            <pc:docMk/>
            <pc:sldMk cId="2469419301" sldId="297"/>
            <ac:cxnSpMk id="50" creationId="{D24553BC-CA2B-BE24-D522-BA2D6059CF06}"/>
          </ac:cxnSpMkLst>
        </pc:cxnChg>
        <pc:cxnChg chg="add mod">
          <ac:chgData name="MALI, NITIN" userId="06417cc5-4498-42e2-bf34-ec2c631f1a01" providerId="ADAL" clId="{1A22E31D-D52D-417D-8EC9-23FE6421A2C4}" dt="2023-05-28T12:10:41.512" v="1866" actId="14100"/>
          <ac:cxnSpMkLst>
            <pc:docMk/>
            <pc:sldMk cId="2469419301" sldId="297"/>
            <ac:cxnSpMk id="51" creationId="{C6CBCDD4-5903-6070-6BA0-1AC1DA679012}"/>
          </ac:cxnSpMkLst>
        </pc:cxnChg>
        <pc:cxnChg chg="add mod">
          <ac:chgData name="MALI, NITIN" userId="06417cc5-4498-42e2-bf34-ec2c631f1a01" providerId="ADAL" clId="{1A22E31D-D52D-417D-8EC9-23FE6421A2C4}" dt="2023-05-28T12:11:21.011" v="1870" actId="14100"/>
          <ac:cxnSpMkLst>
            <pc:docMk/>
            <pc:sldMk cId="2469419301" sldId="297"/>
            <ac:cxnSpMk id="52" creationId="{82457034-8FA1-00E1-5E04-17F772C1B7FB}"/>
          </ac:cxnSpMkLst>
        </pc:cxnChg>
        <pc:cxnChg chg="add mod">
          <ac:chgData name="MALI, NITIN" userId="06417cc5-4498-42e2-bf34-ec2c631f1a01" providerId="ADAL" clId="{1A22E31D-D52D-417D-8EC9-23FE6421A2C4}" dt="2023-05-28T12:11:26.842" v="1871" actId="14100"/>
          <ac:cxnSpMkLst>
            <pc:docMk/>
            <pc:sldMk cId="2469419301" sldId="297"/>
            <ac:cxnSpMk id="53" creationId="{1F2F5970-6B15-1BBC-0A45-A805E199960F}"/>
          </ac:cxnSpMkLst>
        </pc:cxnChg>
        <pc:cxnChg chg="add mod">
          <ac:chgData name="MALI, NITIN" userId="06417cc5-4498-42e2-bf34-ec2c631f1a01" providerId="ADAL" clId="{1A22E31D-D52D-417D-8EC9-23FE6421A2C4}" dt="2023-05-28T12:11:53.115" v="1875" actId="14100"/>
          <ac:cxnSpMkLst>
            <pc:docMk/>
            <pc:sldMk cId="2469419301" sldId="297"/>
            <ac:cxnSpMk id="54" creationId="{7A688B14-DCE8-E152-10C7-08B052BF4E92}"/>
          </ac:cxnSpMkLst>
        </pc:cxnChg>
        <pc:cxnChg chg="add mod">
          <ac:chgData name="MALI, NITIN" userId="06417cc5-4498-42e2-bf34-ec2c631f1a01" providerId="ADAL" clId="{1A22E31D-D52D-417D-8EC9-23FE6421A2C4}" dt="2023-05-28T12:12:00.201" v="1876" actId="14100"/>
          <ac:cxnSpMkLst>
            <pc:docMk/>
            <pc:sldMk cId="2469419301" sldId="297"/>
            <ac:cxnSpMk id="55" creationId="{AC0962D0-8A65-9B8D-6C84-0AFA96A5A90A}"/>
          </ac:cxnSpMkLst>
        </pc:cxnChg>
        <pc:cxnChg chg="add mod">
          <ac:chgData name="MALI, NITIN" userId="06417cc5-4498-42e2-bf34-ec2c631f1a01" providerId="ADAL" clId="{1A22E31D-D52D-417D-8EC9-23FE6421A2C4}" dt="2023-05-28T12:12:15.278" v="1878" actId="14100"/>
          <ac:cxnSpMkLst>
            <pc:docMk/>
            <pc:sldMk cId="2469419301" sldId="297"/>
            <ac:cxnSpMk id="56" creationId="{24098C25-BC6B-6C56-C3FD-C52B7254E803}"/>
          </ac:cxnSpMkLst>
        </pc:cxnChg>
        <pc:cxnChg chg="add mod">
          <ac:chgData name="MALI, NITIN" userId="06417cc5-4498-42e2-bf34-ec2c631f1a01" providerId="ADAL" clId="{1A22E31D-D52D-417D-8EC9-23FE6421A2C4}" dt="2023-05-28T12:12:28.135" v="1879" actId="14100"/>
          <ac:cxnSpMkLst>
            <pc:docMk/>
            <pc:sldMk cId="2469419301" sldId="297"/>
            <ac:cxnSpMk id="57" creationId="{F050A8AE-36FF-E004-ED1D-C2BA31C131F4}"/>
          </ac:cxnSpMkLst>
        </pc:cxnChg>
        <pc:cxnChg chg="add mod">
          <ac:chgData name="MALI, NITIN" userId="06417cc5-4498-42e2-bf34-ec2c631f1a01" providerId="ADAL" clId="{1A22E31D-D52D-417D-8EC9-23FE6421A2C4}" dt="2023-05-28T12:12:36.489" v="1881" actId="14100"/>
          <ac:cxnSpMkLst>
            <pc:docMk/>
            <pc:sldMk cId="2469419301" sldId="297"/>
            <ac:cxnSpMk id="58" creationId="{8E791952-3EF3-1382-634F-096D89CCC1F2}"/>
          </ac:cxnSpMkLst>
        </pc:cxnChg>
        <pc:cxnChg chg="add mod">
          <ac:chgData name="MALI, NITIN" userId="06417cc5-4498-42e2-bf34-ec2c631f1a01" providerId="ADAL" clId="{1A22E31D-D52D-417D-8EC9-23FE6421A2C4}" dt="2023-05-28T12:12:40.985" v="1882" actId="14100"/>
          <ac:cxnSpMkLst>
            <pc:docMk/>
            <pc:sldMk cId="2469419301" sldId="297"/>
            <ac:cxnSpMk id="59" creationId="{B8B17A24-1B6F-F7DE-DAD6-081B0884ACE1}"/>
          </ac:cxnSpMkLst>
        </pc:cxnChg>
        <pc:cxnChg chg="add mod">
          <ac:chgData name="MALI, NITIN" userId="06417cc5-4498-42e2-bf34-ec2c631f1a01" providerId="ADAL" clId="{1A22E31D-D52D-417D-8EC9-23FE6421A2C4}" dt="2023-05-28T12:13:06.906" v="1885" actId="14100"/>
          <ac:cxnSpMkLst>
            <pc:docMk/>
            <pc:sldMk cId="2469419301" sldId="297"/>
            <ac:cxnSpMk id="60" creationId="{920AE9A7-0F57-BF88-76B8-6F11CEB93B43}"/>
          </ac:cxnSpMkLst>
        </pc:cxnChg>
        <pc:cxnChg chg="add mod">
          <ac:chgData name="MALI, NITIN" userId="06417cc5-4498-42e2-bf34-ec2c631f1a01" providerId="ADAL" clId="{1A22E31D-D52D-417D-8EC9-23FE6421A2C4}" dt="2023-05-28T12:13:17.373" v="1896" actId="14100"/>
          <ac:cxnSpMkLst>
            <pc:docMk/>
            <pc:sldMk cId="2469419301" sldId="297"/>
            <ac:cxnSpMk id="61" creationId="{55365CCE-1C93-A8E4-FFAB-C8B97A58DD38}"/>
          </ac:cxnSpMkLst>
        </pc:cxnChg>
      </pc:sldChg>
      <pc:sldChg chg="modSp mod">
        <pc:chgData name="MALI, NITIN" userId="06417cc5-4498-42e2-bf34-ec2c631f1a01" providerId="ADAL" clId="{1A22E31D-D52D-417D-8EC9-23FE6421A2C4}" dt="2023-05-28T12:09:48.328" v="1858" actId="20577"/>
        <pc:sldMkLst>
          <pc:docMk/>
          <pc:sldMk cId="2663886759" sldId="1049"/>
        </pc:sldMkLst>
        <pc:spChg chg="mod">
          <ac:chgData name="MALI, NITIN" userId="06417cc5-4498-42e2-bf34-ec2c631f1a01" providerId="ADAL" clId="{1A22E31D-D52D-417D-8EC9-23FE6421A2C4}" dt="2023-05-28T11:24:45.555" v="60" actId="20577"/>
          <ac:spMkLst>
            <pc:docMk/>
            <pc:sldMk cId="2663886759" sldId="1049"/>
            <ac:spMk id="15" creationId="{A6E07DD3-2BF1-49EA-B63F-07B1C122ABF4}"/>
          </ac:spMkLst>
        </pc:spChg>
        <pc:spChg chg="mod">
          <ac:chgData name="MALI, NITIN" userId="06417cc5-4498-42e2-bf34-ec2c631f1a01" providerId="ADAL" clId="{1A22E31D-D52D-417D-8EC9-23FE6421A2C4}" dt="2023-05-28T12:09:48.328" v="1858" actId="20577"/>
          <ac:spMkLst>
            <pc:docMk/>
            <pc:sldMk cId="2663886759" sldId="1049"/>
            <ac:spMk id="16" creationId="{AC257902-7A99-410D-8109-EBAC3E7CDD28}"/>
          </ac:spMkLst>
        </pc:spChg>
      </pc:sldChg>
      <pc:sldChg chg="del">
        <pc:chgData name="MALI, NITIN" userId="06417cc5-4498-42e2-bf34-ec2c631f1a01" providerId="ADAL" clId="{1A22E31D-D52D-417D-8EC9-23FE6421A2C4}" dt="2023-05-28T12:28:06.980" v="1960" actId="47"/>
        <pc:sldMkLst>
          <pc:docMk/>
          <pc:sldMk cId="2895900" sldId="4522"/>
        </pc:sldMkLst>
      </pc:sldChg>
      <pc:sldChg chg="del">
        <pc:chgData name="MALI, NITIN" userId="06417cc5-4498-42e2-bf34-ec2c631f1a01" providerId="ADAL" clId="{1A22E31D-D52D-417D-8EC9-23FE6421A2C4}" dt="2023-05-28T12:28:05.226" v="1959" actId="47"/>
        <pc:sldMkLst>
          <pc:docMk/>
          <pc:sldMk cId="3229175593" sldId="4524"/>
        </pc:sldMkLst>
      </pc:sldChg>
      <pc:sldChg chg="modSp mod">
        <pc:chgData name="MALI, NITIN" userId="06417cc5-4498-42e2-bf34-ec2c631f1a01" providerId="ADAL" clId="{1A22E31D-D52D-417D-8EC9-23FE6421A2C4}" dt="2023-05-28T11:24:19.989" v="36" actId="20577"/>
        <pc:sldMkLst>
          <pc:docMk/>
          <pc:sldMk cId="2101722029" sldId="2145706631"/>
        </pc:sldMkLst>
        <pc:spChg chg="mod">
          <ac:chgData name="MALI, NITIN" userId="06417cc5-4498-42e2-bf34-ec2c631f1a01" providerId="ADAL" clId="{1A22E31D-D52D-417D-8EC9-23FE6421A2C4}" dt="2023-05-28T11:24:19.989" v="36" actId="20577"/>
          <ac:spMkLst>
            <pc:docMk/>
            <pc:sldMk cId="2101722029" sldId="2145706631"/>
            <ac:spMk id="15" creationId="{938C5850-3AD8-4A19-8838-07D7B2D60C2E}"/>
          </ac:spMkLst>
        </pc:spChg>
        <pc:spChg chg="mod">
          <ac:chgData name="MALI, NITIN" userId="06417cc5-4498-42e2-bf34-ec2c631f1a01" providerId="ADAL" clId="{1A22E31D-D52D-417D-8EC9-23FE6421A2C4}" dt="2023-05-28T11:24:12.646" v="31" actId="20577"/>
          <ac:spMkLst>
            <pc:docMk/>
            <pc:sldMk cId="2101722029" sldId="2145706631"/>
            <ac:spMk id="17" creationId="{B094D6DF-A8F8-44AA-8C7C-8FBBE745F5BB}"/>
          </ac:spMkLst>
        </pc:spChg>
      </pc:sldChg>
      <pc:sldChg chg="del">
        <pc:chgData name="MALI, NITIN" userId="06417cc5-4498-42e2-bf34-ec2c631f1a01" providerId="ADAL" clId="{1A22E31D-D52D-417D-8EC9-23FE6421A2C4}" dt="2023-05-28T11:40:15.185" v="1117" actId="47"/>
        <pc:sldMkLst>
          <pc:docMk/>
          <pc:sldMk cId="1849599613" sldId="2145706636"/>
        </pc:sldMkLst>
      </pc:sldChg>
      <pc:sldChg chg="del">
        <pc:chgData name="MALI, NITIN" userId="06417cc5-4498-42e2-bf34-ec2c631f1a01" providerId="ADAL" clId="{1A22E31D-D52D-417D-8EC9-23FE6421A2C4}" dt="2023-05-28T12:27:52.920" v="1956" actId="47"/>
        <pc:sldMkLst>
          <pc:docMk/>
          <pc:sldMk cId="672521312" sldId="2145706637"/>
        </pc:sldMkLst>
      </pc:sldChg>
      <pc:sldChg chg="del">
        <pc:chgData name="MALI, NITIN" userId="06417cc5-4498-42e2-bf34-ec2c631f1a01" providerId="ADAL" clId="{1A22E31D-D52D-417D-8EC9-23FE6421A2C4}" dt="2023-05-28T12:27:54.140" v="1957" actId="47"/>
        <pc:sldMkLst>
          <pc:docMk/>
          <pc:sldMk cId="696910510" sldId="2145706638"/>
        </pc:sldMkLst>
      </pc:sldChg>
      <pc:sldChg chg="del">
        <pc:chgData name="MALI, NITIN" userId="06417cc5-4498-42e2-bf34-ec2c631f1a01" providerId="ADAL" clId="{1A22E31D-D52D-417D-8EC9-23FE6421A2C4}" dt="2023-05-28T12:27:54.678" v="1958" actId="47"/>
        <pc:sldMkLst>
          <pc:docMk/>
          <pc:sldMk cId="3337035351" sldId="2145706639"/>
        </pc:sldMkLst>
      </pc:sldChg>
      <pc:sldChg chg="addSp delSp modSp mod">
        <pc:chgData name="MALI, NITIN" userId="06417cc5-4498-42e2-bf34-ec2c631f1a01" providerId="ADAL" clId="{1A22E31D-D52D-417D-8EC9-23FE6421A2C4}" dt="2023-05-29T06:32:00.855" v="5307" actId="20577"/>
        <pc:sldMkLst>
          <pc:docMk/>
          <pc:sldMk cId="4016547797" sldId="2145706640"/>
        </pc:sldMkLst>
        <pc:spChg chg="mod">
          <ac:chgData name="MALI, NITIN" userId="06417cc5-4498-42e2-bf34-ec2c631f1a01" providerId="ADAL" clId="{1A22E31D-D52D-417D-8EC9-23FE6421A2C4}" dt="2023-05-28T12:39:07.806" v="2058" actId="1076"/>
          <ac:spMkLst>
            <pc:docMk/>
            <pc:sldMk cId="4016547797" sldId="2145706640"/>
            <ac:spMk id="2" creationId="{85007DDD-EC0B-4BFC-85CB-A95CD32747A2}"/>
          </ac:spMkLst>
        </pc:spChg>
        <pc:spChg chg="add mod">
          <ac:chgData name="MALI, NITIN" userId="06417cc5-4498-42e2-bf34-ec2c631f1a01" providerId="ADAL" clId="{1A22E31D-D52D-417D-8EC9-23FE6421A2C4}" dt="2023-05-29T06:32:00.855" v="5307" actId="20577"/>
          <ac:spMkLst>
            <pc:docMk/>
            <pc:sldMk cId="4016547797" sldId="2145706640"/>
            <ac:spMk id="3" creationId="{A5096E98-9DC0-B62F-FE53-2CF60006B544}"/>
          </ac:spMkLst>
        </pc:spChg>
        <pc:spChg chg="add del mod">
          <ac:chgData name="MALI, NITIN" userId="06417cc5-4498-42e2-bf34-ec2c631f1a01" providerId="ADAL" clId="{1A22E31D-D52D-417D-8EC9-23FE6421A2C4}" dt="2023-05-28T12:41:01.207" v="2132" actId="478"/>
          <ac:spMkLst>
            <pc:docMk/>
            <pc:sldMk cId="4016547797" sldId="2145706640"/>
            <ac:spMk id="3" creationId="{B530E768-5FDD-4C16-B2BE-F35873B67856}"/>
          </ac:spMkLst>
        </pc:spChg>
        <pc:spChg chg="del">
          <ac:chgData name="MALI, NITIN" userId="06417cc5-4498-42e2-bf34-ec2c631f1a01" providerId="ADAL" clId="{1A22E31D-D52D-417D-8EC9-23FE6421A2C4}" dt="2023-05-28T12:29:39.311" v="2025" actId="478"/>
          <ac:spMkLst>
            <pc:docMk/>
            <pc:sldMk cId="4016547797" sldId="2145706640"/>
            <ac:spMk id="5" creationId="{D4844F5A-A631-4506-9716-73BE68092F95}"/>
          </ac:spMkLst>
        </pc:spChg>
        <pc:spChg chg="del mod">
          <ac:chgData name="MALI, NITIN" userId="06417cc5-4498-42e2-bf34-ec2c631f1a01" providerId="ADAL" clId="{1A22E31D-D52D-417D-8EC9-23FE6421A2C4}" dt="2023-05-28T12:41:01.207" v="2132" actId="478"/>
          <ac:spMkLst>
            <pc:docMk/>
            <pc:sldMk cId="4016547797" sldId="2145706640"/>
            <ac:spMk id="6" creationId="{9685AEFC-4EA1-4AB2-B7AA-E5525BAA9611}"/>
          </ac:spMkLst>
        </pc:spChg>
        <pc:spChg chg="add del mod">
          <ac:chgData name="MALI, NITIN" userId="06417cc5-4498-42e2-bf34-ec2c631f1a01" providerId="ADAL" clId="{1A22E31D-D52D-417D-8EC9-23FE6421A2C4}" dt="2023-05-28T12:41:01.207" v="2132" actId="478"/>
          <ac:spMkLst>
            <pc:docMk/>
            <pc:sldMk cId="4016547797" sldId="2145706640"/>
            <ac:spMk id="10" creationId="{ADE31657-1F47-40CD-B9F5-3862784C37E1}"/>
          </ac:spMkLst>
        </pc:spChg>
        <pc:spChg chg="add del">
          <ac:chgData name="MALI, NITIN" userId="06417cc5-4498-42e2-bf34-ec2c631f1a01" providerId="ADAL" clId="{1A22E31D-D52D-417D-8EC9-23FE6421A2C4}" dt="2023-05-28T12:41:04.627" v="2133" actId="478"/>
          <ac:spMkLst>
            <pc:docMk/>
            <pc:sldMk cId="4016547797" sldId="2145706640"/>
            <ac:spMk id="11" creationId="{3DE21A9A-1066-4B5A-A9B4-E8BBD8E7DD89}"/>
          </ac:spMkLst>
        </pc:spChg>
        <pc:spChg chg="add del mod">
          <ac:chgData name="MALI, NITIN" userId="06417cc5-4498-42e2-bf34-ec2c631f1a01" providerId="ADAL" clId="{1A22E31D-D52D-417D-8EC9-23FE6421A2C4}" dt="2023-05-28T12:41:01.207" v="2132" actId="478"/>
          <ac:spMkLst>
            <pc:docMk/>
            <pc:sldMk cId="4016547797" sldId="2145706640"/>
            <ac:spMk id="15" creationId="{FD36C724-9E68-4652-8541-FA9267CD6766}"/>
          </ac:spMkLst>
        </pc:spChg>
        <pc:spChg chg="add del mod">
          <ac:chgData name="MALI, NITIN" userId="06417cc5-4498-42e2-bf34-ec2c631f1a01" providerId="ADAL" clId="{1A22E31D-D52D-417D-8EC9-23FE6421A2C4}" dt="2023-05-28T12:41:01.207" v="2132" actId="478"/>
          <ac:spMkLst>
            <pc:docMk/>
            <pc:sldMk cId="4016547797" sldId="2145706640"/>
            <ac:spMk id="16" creationId="{22E06BB2-32A8-4586-88B9-5A04364790D9}"/>
          </ac:spMkLst>
        </pc:spChg>
        <pc:spChg chg="add del">
          <ac:chgData name="MALI, NITIN" userId="06417cc5-4498-42e2-bf34-ec2c631f1a01" providerId="ADAL" clId="{1A22E31D-D52D-417D-8EC9-23FE6421A2C4}" dt="2023-05-28T12:41:01.207" v="2132" actId="478"/>
          <ac:spMkLst>
            <pc:docMk/>
            <pc:sldMk cId="4016547797" sldId="2145706640"/>
            <ac:spMk id="17" creationId="{F7B8DD67-029C-4A3F-8568-492E74C2429A}"/>
          </ac:spMkLst>
        </pc:spChg>
        <pc:spChg chg="add del mod">
          <ac:chgData name="MALI, NITIN" userId="06417cc5-4498-42e2-bf34-ec2c631f1a01" providerId="ADAL" clId="{1A22E31D-D52D-417D-8EC9-23FE6421A2C4}" dt="2023-05-28T12:41:01.207" v="2132" actId="478"/>
          <ac:spMkLst>
            <pc:docMk/>
            <pc:sldMk cId="4016547797" sldId="2145706640"/>
            <ac:spMk id="18" creationId="{25F28932-5AA3-452A-BDF7-B52C9BED3937}"/>
          </ac:spMkLst>
        </pc:spChg>
        <pc:spChg chg="add del mod">
          <ac:chgData name="MALI, NITIN" userId="06417cc5-4498-42e2-bf34-ec2c631f1a01" providerId="ADAL" clId="{1A22E31D-D52D-417D-8EC9-23FE6421A2C4}" dt="2023-05-28T12:41:01.207" v="2132" actId="478"/>
          <ac:spMkLst>
            <pc:docMk/>
            <pc:sldMk cId="4016547797" sldId="2145706640"/>
            <ac:spMk id="19" creationId="{1C232A39-F15E-4E79-B8B9-3C35A29DB087}"/>
          </ac:spMkLst>
        </pc:spChg>
        <pc:spChg chg="add del mod">
          <ac:chgData name="MALI, NITIN" userId="06417cc5-4498-42e2-bf34-ec2c631f1a01" providerId="ADAL" clId="{1A22E31D-D52D-417D-8EC9-23FE6421A2C4}" dt="2023-05-28T12:41:01.207" v="2132" actId="478"/>
          <ac:spMkLst>
            <pc:docMk/>
            <pc:sldMk cId="4016547797" sldId="2145706640"/>
            <ac:spMk id="20" creationId="{D3B53BD2-23CB-46DC-97F8-6057A6004346}"/>
          </ac:spMkLst>
        </pc:spChg>
        <pc:spChg chg="add del">
          <ac:chgData name="MALI, NITIN" userId="06417cc5-4498-42e2-bf34-ec2c631f1a01" providerId="ADAL" clId="{1A22E31D-D52D-417D-8EC9-23FE6421A2C4}" dt="2023-05-28T12:41:01.207" v="2132" actId="478"/>
          <ac:spMkLst>
            <pc:docMk/>
            <pc:sldMk cId="4016547797" sldId="2145706640"/>
            <ac:spMk id="21" creationId="{6D40E347-3970-4F76-AC0F-42D48BF2CB8B}"/>
          </ac:spMkLst>
        </pc:spChg>
        <pc:graphicFrameChg chg="add del mod">
          <ac:chgData name="MALI, NITIN" userId="06417cc5-4498-42e2-bf34-ec2c631f1a01" providerId="ADAL" clId="{1A22E31D-D52D-417D-8EC9-23FE6421A2C4}" dt="2023-05-28T12:39:03.628" v="2057" actId="478"/>
          <ac:graphicFrameMkLst>
            <pc:docMk/>
            <pc:sldMk cId="4016547797" sldId="2145706640"/>
            <ac:graphicFrameMk id="4" creationId="{0144A67D-4590-E0FC-6D96-C071B9371023}"/>
          </ac:graphicFrameMkLst>
        </pc:graphicFrameChg>
        <pc:graphicFrameChg chg="add del mod modGraphic">
          <ac:chgData name="MALI, NITIN" userId="06417cc5-4498-42e2-bf34-ec2c631f1a01" providerId="ADAL" clId="{1A22E31D-D52D-417D-8EC9-23FE6421A2C4}" dt="2023-05-28T12:43:45.576" v="2171" actId="478"/>
          <ac:graphicFrameMkLst>
            <pc:docMk/>
            <pc:sldMk cId="4016547797" sldId="2145706640"/>
            <ac:graphicFrameMk id="7" creationId="{9C38092A-0FB2-FBB2-8E13-15D80AF56046}"/>
          </ac:graphicFrameMkLst>
        </pc:graphicFrameChg>
        <pc:graphicFrameChg chg="del mod modGraphic">
          <ac:chgData name="MALI, NITIN" userId="06417cc5-4498-42e2-bf34-ec2c631f1a01" providerId="ADAL" clId="{1A22E31D-D52D-417D-8EC9-23FE6421A2C4}" dt="2023-05-28T12:39:00.993" v="2056" actId="478"/>
          <ac:graphicFrameMkLst>
            <pc:docMk/>
            <pc:sldMk cId="4016547797" sldId="2145706640"/>
            <ac:graphicFrameMk id="9" creationId="{0D827690-52AD-44C8-892B-301E55F9E2BE}"/>
          </ac:graphicFrameMkLst>
        </pc:graphicFrameChg>
        <pc:graphicFrameChg chg="del">
          <ac:chgData name="MALI, NITIN" userId="06417cc5-4498-42e2-bf34-ec2c631f1a01" providerId="ADAL" clId="{1A22E31D-D52D-417D-8EC9-23FE6421A2C4}" dt="2023-05-28T12:38:20.054" v="2049" actId="478"/>
          <ac:graphicFrameMkLst>
            <pc:docMk/>
            <pc:sldMk cId="4016547797" sldId="2145706640"/>
            <ac:graphicFrameMk id="12" creationId="{7CCE1060-43D6-45F8-8A8F-39937185B10B}"/>
          </ac:graphicFrameMkLst>
        </pc:graphicFrameChg>
        <pc:graphicFrameChg chg="del modGraphic">
          <ac:chgData name="MALI, NITIN" userId="06417cc5-4498-42e2-bf34-ec2c631f1a01" providerId="ADAL" clId="{1A22E31D-D52D-417D-8EC9-23FE6421A2C4}" dt="2023-05-28T12:38:26.318" v="2051" actId="478"/>
          <ac:graphicFrameMkLst>
            <pc:docMk/>
            <pc:sldMk cId="4016547797" sldId="2145706640"/>
            <ac:graphicFrameMk id="13" creationId="{D0A5CF33-6556-4241-81EA-A6720D5F1124}"/>
          </ac:graphicFrameMkLst>
        </pc:graphicFrameChg>
        <pc:graphicFrameChg chg="del">
          <ac:chgData name="MALI, NITIN" userId="06417cc5-4498-42e2-bf34-ec2c631f1a01" providerId="ADAL" clId="{1A22E31D-D52D-417D-8EC9-23FE6421A2C4}" dt="2023-05-28T12:38:28.929" v="2052" actId="478"/>
          <ac:graphicFrameMkLst>
            <pc:docMk/>
            <pc:sldMk cId="4016547797" sldId="2145706640"/>
            <ac:graphicFrameMk id="14" creationId="{38CE5D67-9334-4FB0-96A0-0051D32E1FBB}"/>
          </ac:graphicFrameMkLst>
        </pc:graphicFrameChg>
      </pc:sldChg>
      <pc:sldChg chg="addSp delSp modSp add mod">
        <pc:chgData name="MALI, NITIN" userId="06417cc5-4498-42e2-bf34-ec2c631f1a01" providerId="ADAL" clId="{1A22E31D-D52D-417D-8EC9-23FE6421A2C4}" dt="2023-05-29T06:32:46.979" v="5349" actId="20577"/>
        <pc:sldMkLst>
          <pc:docMk/>
          <pc:sldMk cId="3592056085" sldId="2145706641"/>
        </pc:sldMkLst>
        <pc:spChg chg="mod">
          <ac:chgData name="MALI, NITIN" userId="06417cc5-4498-42e2-bf34-ec2c631f1a01" providerId="ADAL" clId="{1A22E31D-D52D-417D-8EC9-23FE6421A2C4}" dt="2023-05-28T12:43:30.541" v="2169" actId="20577"/>
          <ac:spMkLst>
            <pc:docMk/>
            <pc:sldMk cId="3592056085" sldId="2145706641"/>
            <ac:spMk id="2" creationId="{85007DDD-EC0B-4BFC-85CB-A95CD32747A2}"/>
          </ac:spMkLst>
        </pc:spChg>
        <pc:spChg chg="add mod">
          <ac:chgData name="MALI, NITIN" userId="06417cc5-4498-42e2-bf34-ec2c631f1a01" providerId="ADAL" clId="{1A22E31D-D52D-417D-8EC9-23FE6421A2C4}" dt="2023-05-29T06:32:46.979" v="5349" actId="20577"/>
          <ac:spMkLst>
            <pc:docMk/>
            <pc:sldMk cId="3592056085" sldId="2145706641"/>
            <ac:spMk id="3" creationId="{95E4B9BF-1E44-4EDC-118D-41F15FEE13EA}"/>
          </ac:spMkLst>
        </pc:spChg>
        <pc:graphicFrameChg chg="del">
          <ac:chgData name="MALI, NITIN" userId="06417cc5-4498-42e2-bf34-ec2c631f1a01" providerId="ADAL" clId="{1A22E31D-D52D-417D-8EC9-23FE6421A2C4}" dt="2023-05-28T12:44:43.807" v="2172" actId="478"/>
          <ac:graphicFrameMkLst>
            <pc:docMk/>
            <pc:sldMk cId="3592056085" sldId="2145706641"/>
            <ac:graphicFrameMk id="7" creationId="{9C38092A-0FB2-FBB2-8E13-15D80AF56046}"/>
          </ac:graphicFrameMkLst>
        </pc:graphicFrameChg>
      </pc:sldChg>
      <pc:sldChg chg="addSp delSp modSp add mod modShow">
        <pc:chgData name="MALI, NITIN" userId="06417cc5-4498-42e2-bf34-ec2c631f1a01" providerId="ADAL" clId="{1A22E31D-D52D-417D-8EC9-23FE6421A2C4}" dt="2023-05-29T06:35:27.245" v="5350" actId="729"/>
        <pc:sldMkLst>
          <pc:docMk/>
          <pc:sldMk cId="1040271343" sldId="2145706642"/>
        </pc:sldMkLst>
        <pc:spChg chg="mod">
          <ac:chgData name="MALI, NITIN" userId="06417cc5-4498-42e2-bf34-ec2c631f1a01" providerId="ADAL" clId="{1A22E31D-D52D-417D-8EC9-23FE6421A2C4}" dt="2023-05-28T12:44:58.218" v="2183" actId="20577"/>
          <ac:spMkLst>
            <pc:docMk/>
            <pc:sldMk cId="1040271343" sldId="2145706642"/>
            <ac:spMk id="2" creationId="{85007DDD-EC0B-4BFC-85CB-A95CD32747A2}"/>
          </ac:spMkLst>
        </pc:spChg>
        <pc:spChg chg="add del mod">
          <ac:chgData name="MALI, NITIN" userId="06417cc5-4498-42e2-bf34-ec2c631f1a01" providerId="ADAL" clId="{1A22E31D-D52D-417D-8EC9-23FE6421A2C4}" dt="2023-05-28T14:15:35.136" v="2386" actId="20577"/>
          <ac:spMkLst>
            <pc:docMk/>
            <pc:sldMk cId="1040271343" sldId="2145706642"/>
            <ac:spMk id="3" creationId="{6B727CAA-9D48-C385-B89B-07F9AABFE2C0}"/>
          </ac:spMkLst>
        </pc:spChg>
        <pc:spChg chg="add mod">
          <ac:chgData name="MALI, NITIN" userId="06417cc5-4498-42e2-bf34-ec2c631f1a01" providerId="ADAL" clId="{1A22E31D-D52D-417D-8EC9-23FE6421A2C4}" dt="2023-05-28T14:16:49.826" v="2628" actId="20577"/>
          <ac:spMkLst>
            <pc:docMk/>
            <pc:sldMk cId="1040271343" sldId="2145706642"/>
            <ac:spMk id="4" creationId="{283A0CAD-A0F2-74FD-07B1-078A06E7DC1D}"/>
          </ac:spMkLst>
        </pc:spChg>
        <pc:spChg chg="add mod">
          <ac:chgData name="MALI, NITIN" userId="06417cc5-4498-42e2-bf34-ec2c631f1a01" providerId="ADAL" clId="{1A22E31D-D52D-417D-8EC9-23FE6421A2C4}" dt="2023-05-28T14:16:18.511" v="2525" actId="20577"/>
          <ac:spMkLst>
            <pc:docMk/>
            <pc:sldMk cId="1040271343" sldId="2145706642"/>
            <ac:spMk id="5" creationId="{9996D202-F3D8-C976-2AAF-845DF50D3731}"/>
          </ac:spMkLst>
        </pc:spChg>
        <pc:spChg chg="add mod">
          <ac:chgData name="MALI, NITIN" userId="06417cc5-4498-42e2-bf34-ec2c631f1a01" providerId="ADAL" clId="{1A22E31D-D52D-417D-8EC9-23FE6421A2C4}" dt="2023-05-28T14:17:47.241" v="2814" actId="20577"/>
          <ac:spMkLst>
            <pc:docMk/>
            <pc:sldMk cId="1040271343" sldId="2145706642"/>
            <ac:spMk id="6" creationId="{C8E42550-4B39-2754-607F-73C75C06FBBB}"/>
          </ac:spMkLst>
        </pc:spChg>
        <pc:spChg chg="add mod">
          <ac:chgData name="MALI, NITIN" userId="06417cc5-4498-42e2-bf34-ec2c631f1a01" providerId="ADAL" clId="{1A22E31D-D52D-417D-8EC9-23FE6421A2C4}" dt="2023-05-28T14:18:00.676" v="2815" actId="255"/>
          <ac:spMkLst>
            <pc:docMk/>
            <pc:sldMk cId="1040271343" sldId="2145706642"/>
            <ac:spMk id="7" creationId="{B2CBE537-9D9A-D7AB-CA9D-A0E54AE53DD4}"/>
          </ac:spMkLst>
        </pc:spChg>
        <pc:cxnChg chg="add mod">
          <ac:chgData name="MALI, NITIN" userId="06417cc5-4498-42e2-bf34-ec2c631f1a01" providerId="ADAL" clId="{1A22E31D-D52D-417D-8EC9-23FE6421A2C4}" dt="2023-05-28T14:18:29.152" v="2838" actId="14100"/>
          <ac:cxnSpMkLst>
            <pc:docMk/>
            <pc:sldMk cId="1040271343" sldId="2145706642"/>
            <ac:cxnSpMk id="9" creationId="{460F4943-3766-26DD-011C-1B1666696ECB}"/>
          </ac:cxnSpMkLst>
        </pc:cxnChg>
        <pc:cxnChg chg="add mod">
          <ac:chgData name="MALI, NITIN" userId="06417cc5-4498-42e2-bf34-ec2c631f1a01" providerId="ADAL" clId="{1A22E31D-D52D-417D-8EC9-23FE6421A2C4}" dt="2023-05-28T14:18:39.335" v="2842" actId="14100"/>
          <ac:cxnSpMkLst>
            <pc:docMk/>
            <pc:sldMk cId="1040271343" sldId="2145706642"/>
            <ac:cxnSpMk id="11" creationId="{5A0B5DEA-B0C6-DA50-49C6-97AAD6B44030}"/>
          </ac:cxnSpMkLst>
        </pc:cxnChg>
        <pc:cxnChg chg="add mod">
          <ac:chgData name="MALI, NITIN" userId="06417cc5-4498-42e2-bf34-ec2c631f1a01" providerId="ADAL" clId="{1A22E31D-D52D-417D-8EC9-23FE6421A2C4}" dt="2023-05-28T14:18:48.128" v="2846" actId="14100"/>
          <ac:cxnSpMkLst>
            <pc:docMk/>
            <pc:sldMk cId="1040271343" sldId="2145706642"/>
            <ac:cxnSpMk id="14" creationId="{14018CA1-EA52-C818-9B07-732AEC88585B}"/>
          </ac:cxnSpMkLst>
        </pc:cxnChg>
        <pc:cxnChg chg="add mod">
          <ac:chgData name="MALI, NITIN" userId="06417cc5-4498-42e2-bf34-ec2c631f1a01" providerId="ADAL" clId="{1A22E31D-D52D-417D-8EC9-23FE6421A2C4}" dt="2023-05-28T14:19:00.141" v="2850" actId="14100"/>
          <ac:cxnSpMkLst>
            <pc:docMk/>
            <pc:sldMk cId="1040271343" sldId="2145706642"/>
            <ac:cxnSpMk id="17" creationId="{7F52FCB9-A4FB-3C63-63B6-10518C1B1C47}"/>
          </ac:cxnSpMkLst>
        </pc:cxnChg>
      </pc:sldChg>
      <pc:sldChg chg="addSp delSp modSp add mod modShow">
        <pc:chgData name="MALI, NITIN" userId="06417cc5-4498-42e2-bf34-ec2c631f1a01" providerId="ADAL" clId="{1A22E31D-D52D-417D-8EC9-23FE6421A2C4}" dt="2023-05-29T06:35:33.876" v="5351" actId="729"/>
        <pc:sldMkLst>
          <pc:docMk/>
          <pc:sldMk cId="4026276902" sldId="2145706643"/>
        </pc:sldMkLst>
        <pc:spChg chg="mod">
          <ac:chgData name="MALI, NITIN" userId="06417cc5-4498-42e2-bf34-ec2c631f1a01" providerId="ADAL" clId="{1A22E31D-D52D-417D-8EC9-23FE6421A2C4}" dt="2023-05-28T14:28:31.980" v="3569" actId="20577"/>
          <ac:spMkLst>
            <pc:docMk/>
            <pc:sldMk cId="4026276902" sldId="2145706643"/>
            <ac:spMk id="2" creationId="{85007DDD-EC0B-4BFC-85CB-A95CD32747A2}"/>
          </ac:spMkLst>
        </pc:spChg>
        <pc:spChg chg="del mod">
          <ac:chgData name="MALI, NITIN" userId="06417cc5-4498-42e2-bf34-ec2c631f1a01" providerId="ADAL" clId="{1A22E31D-D52D-417D-8EC9-23FE6421A2C4}" dt="2023-05-28T14:25:30.209" v="3229" actId="478"/>
          <ac:spMkLst>
            <pc:docMk/>
            <pc:sldMk cId="4026276902" sldId="2145706643"/>
            <ac:spMk id="3" creationId="{6B727CAA-9D48-C385-B89B-07F9AABFE2C0}"/>
          </ac:spMkLst>
        </pc:spChg>
        <pc:spChg chg="del mod">
          <ac:chgData name="MALI, NITIN" userId="06417cc5-4498-42e2-bf34-ec2c631f1a01" providerId="ADAL" clId="{1A22E31D-D52D-417D-8EC9-23FE6421A2C4}" dt="2023-05-28T14:25:37.112" v="3232" actId="478"/>
          <ac:spMkLst>
            <pc:docMk/>
            <pc:sldMk cId="4026276902" sldId="2145706643"/>
            <ac:spMk id="4" creationId="{283A0CAD-A0F2-74FD-07B1-078A06E7DC1D}"/>
          </ac:spMkLst>
        </pc:spChg>
        <pc:spChg chg="del mod">
          <ac:chgData name="MALI, NITIN" userId="06417cc5-4498-42e2-bf34-ec2c631f1a01" providerId="ADAL" clId="{1A22E31D-D52D-417D-8EC9-23FE6421A2C4}" dt="2023-05-28T14:25:48.010" v="3236" actId="478"/>
          <ac:spMkLst>
            <pc:docMk/>
            <pc:sldMk cId="4026276902" sldId="2145706643"/>
            <ac:spMk id="5" creationId="{9996D202-F3D8-C976-2AAF-845DF50D3731}"/>
          </ac:spMkLst>
        </pc:spChg>
        <pc:spChg chg="del mod">
          <ac:chgData name="MALI, NITIN" userId="06417cc5-4498-42e2-bf34-ec2c631f1a01" providerId="ADAL" clId="{1A22E31D-D52D-417D-8EC9-23FE6421A2C4}" dt="2023-05-28T14:25:42.398" v="3234" actId="478"/>
          <ac:spMkLst>
            <pc:docMk/>
            <pc:sldMk cId="4026276902" sldId="2145706643"/>
            <ac:spMk id="6" creationId="{C8E42550-4B39-2754-607F-73C75C06FBBB}"/>
          </ac:spMkLst>
        </pc:spChg>
        <pc:spChg chg="del mod">
          <ac:chgData name="MALI, NITIN" userId="06417cc5-4498-42e2-bf34-ec2c631f1a01" providerId="ADAL" clId="{1A22E31D-D52D-417D-8EC9-23FE6421A2C4}" dt="2023-05-28T14:25:32.328" v="3230" actId="478"/>
          <ac:spMkLst>
            <pc:docMk/>
            <pc:sldMk cId="4026276902" sldId="2145706643"/>
            <ac:spMk id="7" creationId="{B2CBE537-9D9A-D7AB-CA9D-A0E54AE53DD4}"/>
          </ac:spMkLst>
        </pc:spChg>
        <pc:graphicFrameChg chg="add mod modGraphic">
          <ac:chgData name="MALI, NITIN" userId="06417cc5-4498-42e2-bf34-ec2c631f1a01" providerId="ADAL" clId="{1A22E31D-D52D-417D-8EC9-23FE6421A2C4}" dt="2023-05-28T14:30:43.369" v="3907" actId="20577"/>
          <ac:graphicFrameMkLst>
            <pc:docMk/>
            <pc:sldMk cId="4026276902" sldId="2145706643"/>
            <ac:graphicFrameMk id="8" creationId="{59951E02-289A-6353-6FCE-0622A70BDDD4}"/>
          </ac:graphicFrameMkLst>
        </pc:graphicFrameChg>
        <pc:cxnChg chg="del">
          <ac:chgData name="MALI, NITIN" userId="06417cc5-4498-42e2-bf34-ec2c631f1a01" providerId="ADAL" clId="{1A22E31D-D52D-417D-8EC9-23FE6421A2C4}" dt="2023-05-28T14:25:48.010" v="3236" actId="478"/>
          <ac:cxnSpMkLst>
            <pc:docMk/>
            <pc:sldMk cId="4026276902" sldId="2145706643"/>
            <ac:cxnSpMk id="9" creationId="{460F4943-3766-26DD-011C-1B1666696ECB}"/>
          </ac:cxnSpMkLst>
        </pc:cxnChg>
        <pc:cxnChg chg="del">
          <ac:chgData name="MALI, NITIN" userId="06417cc5-4498-42e2-bf34-ec2c631f1a01" providerId="ADAL" clId="{1A22E31D-D52D-417D-8EC9-23FE6421A2C4}" dt="2023-05-28T14:25:48.010" v="3236" actId="478"/>
          <ac:cxnSpMkLst>
            <pc:docMk/>
            <pc:sldMk cId="4026276902" sldId="2145706643"/>
            <ac:cxnSpMk id="11" creationId="{5A0B5DEA-B0C6-DA50-49C6-97AAD6B44030}"/>
          </ac:cxnSpMkLst>
        </pc:cxnChg>
        <pc:cxnChg chg="del mod">
          <ac:chgData name="MALI, NITIN" userId="06417cc5-4498-42e2-bf34-ec2c631f1a01" providerId="ADAL" clId="{1A22E31D-D52D-417D-8EC9-23FE6421A2C4}" dt="2023-05-28T14:25:44.045" v="3235" actId="478"/>
          <ac:cxnSpMkLst>
            <pc:docMk/>
            <pc:sldMk cId="4026276902" sldId="2145706643"/>
            <ac:cxnSpMk id="14" creationId="{14018CA1-EA52-C818-9B07-732AEC88585B}"/>
          </ac:cxnSpMkLst>
        </pc:cxnChg>
        <pc:cxnChg chg="del mod">
          <ac:chgData name="MALI, NITIN" userId="06417cc5-4498-42e2-bf34-ec2c631f1a01" providerId="ADAL" clId="{1A22E31D-D52D-417D-8EC9-23FE6421A2C4}" dt="2023-05-28T14:25:50.028" v="3237" actId="478"/>
          <ac:cxnSpMkLst>
            <pc:docMk/>
            <pc:sldMk cId="4026276902" sldId="2145706643"/>
            <ac:cxnSpMk id="17" creationId="{7F52FCB9-A4FB-3C63-63B6-10518C1B1C47}"/>
          </ac:cxnSpMkLst>
        </pc:cxnChg>
      </pc:sldChg>
      <pc:sldChg chg="addSp delSp modSp new mod modShow">
        <pc:chgData name="MALI, NITIN" userId="06417cc5-4498-42e2-bf34-ec2c631f1a01" providerId="ADAL" clId="{1A22E31D-D52D-417D-8EC9-23FE6421A2C4}" dt="2023-05-29T06:35:37.850" v="5352" actId="729"/>
        <pc:sldMkLst>
          <pc:docMk/>
          <pc:sldMk cId="19540248" sldId="2145706644"/>
        </pc:sldMkLst>
        <pc:spChg chg="mod">
          <ac:chgData name="MALI, NITIN" userId="06417cc5-4498-42e2-bf34-ec2c631f1a01" providerId="ADAL" clId="{1A22E31D-D52D-417D-8EC9-23FE6421A2C4}" dt="2023-05-28T14:34:04.999" v="3926" actId="20577"/>
          <ac:spMkLst>
            <pc:docMk/>
            <pc:sldMk cId="19540248" sldId="2145706644"/>
            <ac:spMk id="2" creationId="{A5E64932-8906-8C63-1451-048A932D9EC0}"/>
          </ac:spMkLst>
        </pc:spChg>
        <pc:spChg chg="add mod">
          <ac:chgData name="MALI, NITIN" userId="06417cc5-4498-42e2-bf34-ec2c631f1a01" providerId="ADAL" clId="{1A22E31D-D52D-417D-8EC9-23FE6421A2C4}" dt="2023-05-28T14:35:20.594" v="3949" actId="20577"/>
          <ac:spMkLst>
            <pc:docMk/>
            <pc:sldMk cId="19540248" sldId="2145706644"/>
            <ac:spMk id="3" creationId="{19A5ADB8-B710-500A-4FCA-EEB71F458021}"/>
          </ac:spMkLst>
        </pc:spChg>
        <pc:spChg chg="add mod">
          <ac:chgData name="MALI, NITIN" userId="06417cc5-4498-42e2-bf34-ec2c631f1a01" providerId="ADAL" clId="{1A22E31D-D52D-417D-8EC9-23FE6421A2C4}" dt="2023-05-28T14:35:54.982" v="3995" actId="20577"/>
          <ac:spMkLst>
            <pc:docMk/>
            <pc:sldMk cId="19540248" sldId="2145706644"/>
            <ac:spMk id="4" creationId="{D3849F46-5B86-1A80-3F8E-7B0814AC2088}"/>
          </ac:spMkLst>
        </pc:spChg>
        <pc:spChg chg="add mod">
          <ac:chgData name="MALI, NITIN" userId="06417cc5-4498-42e2-bf34-ec2c631f1a01" providerId="ADAL" clId="{1A22E31D-D52D-417D-8EC9-23FE6421A2C4}" dt="2023-05-28T14:36:10.482" v="4019" actId="20577"/>
          <ac:spMkLst>
            <pc:docMk/>
            <pc:sldMk cId="19540248" sldId="2145706644"/>
            <ac:spMk id="5" creationId="{6BDC3DB3-CD91-1D4C-EF81-5F8853ACD80F}"/>
          </ac:spMkLst>
        </pc:spChg>
        <pc:spChg chg="add mod">
          <ac:chgData name="MALI, NITIN" userId="06417cc5-4498-42e2-bf34-ec2c631f1a01" providerId="ADAL" clId="{1A22E31D-D52D-417D-8EC9-23FE6421A2C4}" dt="2023-05-28T15:02:35.560" v="4300" actId="14100"/>
          <ac:spMkLst>
            <pc:docMk/>
            <pc:sldMk cId="19540248" sldId="2145706644"/>
            <ac:spMk id="9" creationId="{F528E29E-FABE-CCE3-1076-3705667D01E0}"/>
          </ac:spMkLst>
        </pc:spChg>
        <pc:spChg chg="add mod">
          <ac:chgData name="MALI, NITIN" userId="06417cc5-4498-42e2-bf34-ec2c631f1a01" providerId="ADAL" clId="{1A22E31D-D52D-417D-8EC9-23FE6421A2C4}" dt="2023-05-28T15:02:42.942" v="4301" actId="14100"/>
          <ac:spMkLst>
            <pc:docMk/>
            <pc:sldMk cId="19540248" sldId="2145706644"/>
            <ac:spMk id="10" creationId="{083DF863-B679-2579-683C-4DB68FA5BCC2}"/>
          </ac:spMkLst>
        </pc:spChg>
        <pc:spChg chg="add mod">
          <ac:chgData name="MALI, NITIN" userId="06417cc5-4498-42e2-bf34-ec2c631f1a01" providerId="ADAL" clId="{1A22E31D-D52D-417D-8EC9-23FE6421A2C4}" dt="2023-05-28T15:02:52.041" v="4303" actId="14100"/>
          <ac:spMkLst>
            <pc:docMk/>
            <pc:sldMk cId="19540248" sldId="2145706644"/>
            <ac:spMk id="11" creationId="{1B3A3330-08FD-16E1-88B2-87B3718FE12E}"/>
          </ac:spMkLst>
        </pc:spChg>
        <pc:spChg chg="add mod">
          <ac:chgData name="MALI, NITIN" userId="06417cc5-4498-42e2-bf34-ec2c631f1a01" providerId="ADAL" clId="{1A22E31D-D52D-417D-8EC9-23FE6421A2C4}" dt="2023-05-28T15:07:04.352" v="4306" actId="14100"/>
          <ac:spMkLst>
            <pc:docMk/>
            <pc:sldMk cId="19540248" sldId="2145706644"/>
            <ac:spMk id="12" creationId="{3A6082E1-566E-044B-EDB8-A06AD7CB765F}"/>
          </ac:spMkLst>
        </pc:spChg>
        <pc:spChg chg="add mod">
          <ac:chgData name="MALI, NITIN" userId="06417cc5-4498-42e2-bf34-ec2c631f1a01" providerId="ADAL" clId="{1A22E31D-D52D-417D-8EC9-23FE6421A2C4}" dt="2023-05-28T15:07:29.018" v="4309" actId="14100"/>
          <ac:spMkLst>
            <pc:docMk/>
            <pc:sldMk cId="19540248" sldId="2145706644"/>
            <ac:spMk id="19" creationId="{B53CEB1B-6155-CCB3-4A3B-0CB9D9713C0D}"/>
          </ac:spMkLst>
        </pc:spChg>
        <pc:spChg chg="add del">
          <ac:chgData name="MALI, NITIN" userId="06417cc5-4498-42e2-bf34-ec2c631f1a01" providerId="ADAL" clId="{1A22E31D-D52D-417D-8EC9-23FE6421A2C4}" dt="2023-05-28T14:50:36.443" v="4288" actId="11529"/>
          <ac:spMkLst>
            <pc:docMk/>
            <pc:sldMk cId="19540248" sldId="2145706644"/>
            <ac:spMk id="27" creationId="{A810997A-203E-D9EA-E81B-BE29231CAA11}"/>
          </ac:spMkLst>
        </pc:spChg>
        <pc:spChg chg="add mod">
          <ac:chgData name="MALI, NITIN" userId="06417cc5-4498-42e2-bf34-ec2c631f1a01" providerId="ADAL" clId="{1A22E31D-D52D-417D-8EC9-23FE6421A2C4}" dt="2023-05-28T15:14:37.971" v="4578" actId="14100"/>
          <ac:spMkLst>
            <pc:docMk/>
            <pc:sldMk cId="19540248" sldId="2145706644"/>
            <ac:spMk id="28" creationId="{48B7330D-7E44-537F-3D30-BF71A2126C1C}"/>
          </ac:spMkLst>
        </pc:spChg>
        <pc:spChg chg="add del">
          <ac:chgData name="MALI, NITIN" userId="06417cc5-4498-42e2-bf34-ec2c631f1a01" providerId="ADAL" clId="{1A22E31D-D52D-417D-8EC9-23FE6421A2C4}" dt="2023-05-28T15:10:10.192" v="4377" actId="11529"/>
          <ac:spMkLst>
            <pc:docMk/>
            <pc:sldMk cId="19540248" sldId="2145706644"/>
            <ac:spMk id="29" creationId="{6D492544-C8E8-E32D-B3E6-6E5B22EEBA53}"/>
          </ac:spMkLst>
        </pc:spChg>
        <pc:spChg chg="add del mod">
          <ac:chgData name="MALI, NITIN" userId="06417cc5-4498-42e2-bf34-ec2c631f1a01" providerId="ADAL" clId="{1A22E31D-D52D-417D-8EC9-23FE6421A2C4}" dt="2023-05-28T15:10:17.848" v="4379" actId="767"/>
          <ac:spMkLst>
            <pc:docMk/>
            <pc:sldMk cId="19540248" sldId="2145706644"/>
            <ac:spMk id="30" creationId="{7B5B7F79-16F4-F60C-C9A0-90B149CFBFB8}"/>
          </ac:spMkLst>
        </pc:spChg>
        <pc:spChg chg="add mod">
          <ac:chgData name="MALI, NITIN" userId="06417cc5-4498-42e2-bf34-ec2c631f1a01" providerId="ADAL" clId="{1A22E31D-D52D-417D-8EC9-23FE6421A2C4}" dt="2023-05-28T15:12:21.891" v="4495" actId="207"/>
          <ac:spMkLst>
            <pc:docMk/>
            <pc:sldMk cId="19540248" sldId="2145706644"/>
            <ac:spMk id="31" creationId="{2B8F0907-4822-E7E0-100E-C14F8EF0F500}"/>
          </ac:spMkLst>
        </pc:spChg>
        <pc:spChg chg="add mod">
          <ac:chgData name="MALI, NITIN" userId="06417cc5-4498-42e2-bf34-ec2c631f1a01" providerId="ADAL" clId="{1A22E31D-D52D-417D-8EC9-23FE6421A2C4}" dt="2023-05-28T15:12:58.329" v="4505" actId="20577"/>
          <ac:spMkLst>
            <pc:docMk/>
            <pc:sldMk cId="19540248" sldId="2145706644"/>
            <ac:spMk id="32" creationId="{08CC1C9F-D5DC-52BB-24B2-F1B90BDF7F06}"/>
          </ac:spMkLst>
        </pc:spChg>
        <pc:spChg chg="add mod">
          <ac:chgData name="MALI, NITIN" userId="06417cc5-4498-42e2-bf34-ec2c631f1a01" providerId="ADAL" clId="{1A22E31D-D52D-417D-8EC9-23FE6421A2C4}" dt="2023-05-28T15:13:12.481" v="4521" actId="20577"/>
          <ac:spMkLst>
            <pc:docMk/>
            <pc:sldMk cId="19540248" sldId="2145706644"/>
            <ac:spMk id="33" creationId="{853E18FA-F636-D1DD-945C-AE4AD60CB12B}"/>
          </ac:spMkLst>
        </pc:spChg>
        <pc:spChg chg="add mod">
          <ac:chgData name="MALI, NITIN" userId="06417cc5-4498-42e2-bf34-ec2c631f1a01" providerId="ADAL" clId="{1A22E31D-D52D-417D-8EC9-23FE6421A2C4}" dt="2023-05-28T15:13:37.988" v="4545" actId="20577"/>
          <ac:spMkLst>
            <pc:docMk/>
            <pc:sldMk cId="19540248" sldId="2145706644"/>
            <ac:spMk id="34" creationId="{6373237D-E970-1106-69BC-A65EFFFB7342}"/>
          </ac:spMkLst>
        </pc:spChg>
        <pc:spChg chg="add mod">
          <ac:chgData name="MALI, NITIN" userId="06417cc5-4498-42e2-bf34-ec2c631f1a01" providerId="ADAL" clId="{1A22E31D-D52D-417D-8EC9-23FE6421A2C4}" dt="2023-05-28T15:13:55.352" v="4564" actId="20577"/>
          <ac:spMkLst>
            <pc:docMk/>
            <pc:sldMk cId="19540248" sldId="2145706644"/>
            <ac:spMk id="35" creationId="{A756FFB8-E1EA-9A8B-EEBE-E7A0103385A1}"/>
          </ac:spMkLst>
        </pc:spChg>
        <pc:spChg chg="add mod">
          <ac:chgData name="MALI, NITIN" userId="06417cc5-4498-42e2-bf34-ec2c631f1a01" providerId="ADAL" clId="{1A22E31D-D52D-417D-8EC9-23FE6421A2C4}" dt="2023-05-28T15:15:59.292" v="4687" actId="313"/>
          <ac:spMkLst>
            <pc:docMk/>
            <pc:sldMk cId="19540248" sldId="2145706644"/>
            <ac:spMk id="36" creationId="{5698E437-6751-3839-89CF-6DA3A4644483}"/>
          </ac:spMkLst>
        </pc:spChg>
        <pc:graphicFrameChg chg="add del modGraphic">
          <ac:chgData name="MALI, NITIN" userId="06417cc5-4498-42e2-bf34-ec2c631f1a01" providerId="ADAL" clId="{1A22E31D-D52D-417D-8EC9-23FE6421A2C4}" dt="2023-05-28T14:48:21.286" v="4284" actId="1032"/>
          <ac:graphicFrameMkLst>
            <pc:docMk/>
            <pc:sldMk cId="19540248" sldId="2145706644"/>
            <ac:graphicFrameMk id="24" creationId="{A6E55C89-271D-9EB3-3ABE-EEAFE3CE77D5}"/>
          </ac:graphicFrameMkLst>
        </pc:graphicFrameChg>
        <pc:picChg chg="add mod">
          <ac:chgData name="MALI, NITIN" userId="06417cc5-4498-42e2-bf34-ec2c631f1a01" providerId="ADAL" clId="{1A22E31D-D52D-417D-8EC9-23FE6421A2C4}" dt="2023-05-28T14:38:59.171" v="4113" actId="1076"/>
          <ac:picMkLst>
            <pc:docMk/>
            <pc:sldMk cId="19540248" sldId="2145706644"/>
            <ac:picMk id="14" creationId="{359495EA-2E6D-213D-294B-1CAEC614B016}"/>
          </ac:picMkLst>
        </pc:picChg>
        <pc:picChg chg="add mod">
          <ac:chgData name="MALI, NITIN" userId="06417cc5-4498-42e2-bf34-ec2c631f1a01" providerId="ADAL" clId="{1A22E31D-D52D-417D-8EC9-23FE6421A2C4}" dt="2023-05-28T14:44:47.031" v="4231" actId="1076"/>
          <ac:picMkLst>
            <pc:docMk/>
            <pc:sldMk cId="19540248" sldId="2145706644"/>
            <ac:picMk id="16" creationId="{BB50BB5E-A3CA-C44B-B5EE-4822DFF08702}"/>
          </ac:picMkLst>
        </pc:picChg>
        <pc:picChg chg="add mod">
          <ac:chgData name="MALI, NITIN" userId="06417cc5-4498-42e2-bf34-ec2c631f1a01" providerId="ADAL" clId="{1A22E31D-D52D-417D-8EC9-23FE6421A2C4}" dt="2023-05-28T14:44:56.420" v="4236" actId="1076"/>
          <ac:picMkLst>
            <pc:docMk/>
            <pc:sldMk cId="19540248" sldId="2145706644"/>
            <ac:picMk id="18" creationId="{7A9416E7-B084-6FB7-1A8A-6B8D43C9D08A}"/>
          </ac:picMkLst>
        </pc:picChg>
        <pc:picChg chg="add mod">
          <ac:chgData name="MALI, NITIN" userId="06417cc5-4498-42e2-bf34-ec2c631f1a01" providerId="ADAL" clId="{1A22E31D-D52D-417D-8EC9-23FE6421A2C4}" dt="2023-05-28T14:46:44.228" v="4280" actId="1076"/>
          <ac:picMkLst>
            <pc:docMk/>
            <pc:sldMk cId="19540248" sldId="2145706644"/>
            <ac:picMk id="21" creationId="{508B0D80-B84F-180C-3808-5B7C40864A5F}"/>
          </ac:picMkLst>
        </pc:picChg>
        <pc:picChg chg="add del mod">
          <ac:chgData name="MALI, NITIN" userId="06417cc5-4498-42e2-bf34-ec2c631f1a01" providerId="ADAL" clId="{1A22E31D-D52D-417D-8EC9-23FE6421A2C4}" dt="2023-05-28T14:47:45.001" v="4282" actId="931"/>
          <ac:picMkLst>
            <pc:docMk/>
            <pc:sldMk cId="19540248" sldId="2145706644"/>
            <ac:picMk id="23" creationId="{7F8FB1E3-82BB-4D29-B385-86E09897B715}"/>
          </ac:picMkLst>
        </pc:picChg>
        <pc:picChg chg="add mod">
          <ac:chgData name="MALI, NITIN" userId="06417cc5-4498-42e2-bf34-ec2c631f1a01" providerId="ADAL" clId="{1A22E31D-D52D-417D-8EC9-23FE6421A2C4}" dt="2023-05-28T15:07:33.051" v="4310" actId="1076"/>
          <ac:picMkLst>
            <pc:docMk/>
            <pc:sldMk cId="19540248" sldId="2145706644"/>
            <ac:picMk id="26" creationId="{612EBED5-C020-0100-216F-571FC6210223}"/>
          </ac:picMkLst>
        </pc:picChg>
        <pc:cxnChg chg="add del">
          <ac:chgData name="MALI, NITIN" userId="06417cc5-4498-42e2-bf34-ec2c631f1a01" providerId="ADAL" clId="{1A22E31D-D52D-417D-8EC9-23FE6421A2C4}" dt="2023-05-28T14:36:32.950" v="4025" actId="11529"/>
          <ac:cxnSpMkLst>
            <pc:docMk/>
            <pc:sldMk cId="19540248" sldId="2145706644"/>
            <ac:cxnSpMk id="7" creationId="{6DBABAB5-71A6-C28C-79EE-9F37A9BB7A85}"/>
          </ac:cxnSpMkLst>
        </pc:cxnChg>
        <pc:cxnChg chg="add del mod">
          <ac:chgData name="MALI, NITIN" userId="06417cc5-4498-42e2-bf34-ec2c631f1a01" providerId="ADAL" clId="{1A22E31D-D52D-417D-8EC9-23FE6421A2C4}" dt="2023-05-28T14:36:32.607" v="4024"/>
          <ac:cxnSpMkLst>
            <pc:docMk/>
            <pc:sldMk cId="19540248" sldId="2145706644"/>
            <ac:cxnSpMk id="8" creationId="{07EA9FDF-42E5-645A-E40B-668EF8B309C0}"/>
          </ac:cxnSpMkLst>
        </pc:cxnChg>
      </pc:sldChg>
      <pc:sldChg chg="modSp add mod">
        <pc:chgData name="MALI, NITIN" userId="06417cc5-4498-42e2-bf34-ec2c631f1a01" providerId="ADAL" clId="{1A22E31D-D52D-417D-8EC9-23FE6421A2C4}" dt="2023-05-29T06:38:22.783" v="5477" actId="20577"/>
        <pc:sldMkLst>
          <pc:docMk/>
          <pc:sldMk cId="378983587" sldId="2145706645"/>
        </pc:sldMkLst>
        <pc:spChg chg="mod">
          <ac:chgData name="MALI, NITIN" userId="06417cc5-4498-42e2-bf34-ec2c631f1a01" providerId="ADAL" clId="{1A22E31D-D52D-417D-8EC9-23FE6421A2C4}" dt="2023-05-29T06:36:23.547" v="5365" actId="20577"/>
          <ac:spMkLst>
            <pc:docMk/>
            <pc:sldMk cId="378983587" sldId="2145706645"/>
            <ac:spMk id="2" creationId="{85007DDD-EC0B-4BFC-85CB-A95CD32747A2}"/>
          </ac:spMkLst>
        </pc:spChg>
        <pc:spChg chg="mod">
          <ac:chgData name="MALI, NITIN" userId="06417cc5-4498-42e2-bf34-ec2c631f1a01" providerId="ADAL" clId="{1A22E31D-D52D-417D-8EC9-23FE6421A2C4}" dt="2023-05-29T06:38:22.783" v="5477" actId="20577"/>
          <ac:spMkLst>
            <pc:docMk/>
            <pc:sldMk cId="378983587" sldId="2145706645"/>
            <ac:spMk id="3" creationId="{95E4B9BF-1E44-4EDC-118D-41F15FEE13EA}"/>
          </ac:spMkLst>
        </pc:spChg>
      </pc:sldChg>
      <pc:sldMasterChg chg="delSldLayout">
        <pc:chgData name="MALI, NITIN" userId="06417cc5-4498-42e2-bf34-ec2c631f1a01" providerId="ADAL" clId="{1A22E31D-D52D-417D-8EC9-23FE6421A2C4}" dt="2023-05-28T12:28:06.980" v="1960" actId="47"/>
        <pc:sldMasterMkLst>
          <pc:docMk/>
          <pc:sldMasterMk cId="3148905397" sldId="2147483899"/>
        </pc:sldMasterMkLst>
        <pc:sldLayoutChg chg="del">
          <pc:chgData name="MALI, NITIN" userId="06417cc5-4498-42e2-bf34-ec2c631f1a01" providerId="ADAL" clId="{1A22E31D-D52D-417D-8EC9-23FE6421A2C4}" dt="2023-05-28T11:40:15.185" v="1117" actId="47"/>
          <pc:sldLayoutMkLst>
            <pc:docMk/>
            <pc:sldMasterMk cId="3148905397" sldId="2147483899"/>
            <pc:sldLayoutMk cId="308423674" sldId="2147483971"/>
          </pc:sldLayoutMkLst>
        </pc:sldLayoutChg>
        <pc:sldLayoutChg chg="del">
          <pc:chgData name="MALI, NITIN" userId="06417cc5-4498-42e2-bf34-ec2c631f1a01" providerId="ADAL" clId="{1A22E31D-D52D-417D-8EC9-23FE6421A2C4}" dt="2023-05-28T12:28:06.980" v="1960" actId="47"/>
          <pc:sldLayoutMkLst>
            <pc:docMk/>
            <pc:sldMasterMk cId="3148905397" sldId="2147483899"/>
            <pc:sldLayoutMk cId="3321453367" sldId="2147483973"/>
          </pc:sldLayoutMkLst>
        </pc:sldLayoutChg>
      </pc:sldMasterChg>
    </pc:docChg>
  </pc:docChgLst>
  <pc:docChgLst>
    <pc:chgData name="MALI, NITIN" userId="S::nitin.mali@capgemini.com::06417cc5-4498-42e2-bf34-ec2c631f1a01" providerId="AD" clId="Web-{36B5EE4D-20C4-4036-AD40-AC6032778B16}"/>
    <pc:docChg chg="delSld">
      <pc:chgData name="MALI, NITIN" userId="S::nitin.mali@capgemini.com::06417cc5-4498-42e2-bf34-ec2c631f1a01" providerId="AD" clId="Web-{36B5EE4D-20C4-4036-AD40-AC6032778B16}" dt="2023-11-07T07:32:58.821" v="0"/>
      <pc:docMkLst>
        <pc:docMk/>
      </pc:docMkLst>
      <pc:sldChg chg="del">
        <pc:chgData name="MALI, NITIN" userId="S::nitin.mali@capgemini.com::06417cc5-4498-42e2-bf34-ec2c631f1a01" providerId="AD" clId="Web-{36B5EE4D-20C4-4036-AD40-AC6032778B16}" dt="2023-11-07T07:32:58.821" v="0"/>
        <pc:sldMkLst>
          <pc:docMk/>
          <pc:sldMk cId="2663886759" sldId="1049"/>
        </pc:sldMkLst>
      </pc:sldChg>
    </pc:docChg>
  </pc:docChgLst>
  <pc:docChgLst>
    <pc:chgData name="MALI, NITIN" userId="S::nitin.mali@capgemini.com::06417cc5-4498-42e2-bf34-ec2c631f1a01" providerId="AD" clId="Web-{BE24EA3C-8263-48F4-A8FD-7066EF5CC03F}"/>
    <pc:docChg chg="addSld delSld modSld">
      <pc:chgData name="MALI, NITIN" userId="S::nitin.mali@capgemini.com::06417cc5-4498-42e2-bf34-ec2c631f1a01" providerId="AD" clId="Web-{BE24EA3C-8263-48F4-A8FD-7066EF5CC03F}" dt="2023-12-07T06:26:57.380" v="75" actId="14100"/>
      <pc:docMkLst>
        <pc:docMk/>
      </pc:docMkLst>
      <pc:sldChg chg="modSp add">
        <pc:chgData name="MALI, NITIN" userId="S::nitin.mali@capgemini.com::06417cc5-4498-42e2-bf34-ec2c631f1a01" providerId="AD" clId="Web-{BE24EA3C-8263-48F4-A8FD-7066EF5CC03F}" dt="2023-12-07T06:26:57.380" v="75" actId="14100"/>
        <pc:sldMkLst>
          <pc:docMk/>
          <pc:sldMk cId="1663553620" sldId="423"/>
        </pc:sldMkLst>
        <pc:spChg chg="mod">
          <ac:chgData name="MALI, NITIN" userId="S::nitin.mali@capgemini.com::06417cc5-4498-42e2-bf34-ec2c631f1a01" providerId="AD" clId="Web-{BE24EA3C-8263-48F4-A8FD-7066EF5CC03F}" dt="2023-12-07T06:26:44.551" v="71" actId="14100"/>
          <ac:spMkLst>
            <pc:docMk/>
            <pc:sldMk cId="1663553620" sldId="423"/>
            <ac:spMk id="5" creationId="{FF85A71F-0504-5E9D-1D51-323C645B7D4B}"/>
          </ac:spMkLst>
        </pc:spChg>
        <pc:spChg chg="mod">
          <ac:chgData name="MALI, NITIN" userId="S::nitin.mali@capgemini.com::06417cc5-4498-42e2-bf34-ec2c631f1a01" providerId="AD" clId="Web-{BE24EA3C-8263-48F4-A8FD-7066EF5CC03F}" dt="2023-12-07T06:25:38.547" v="54" actId="14100"/>
          <ac:spMkLst>
            <pc:docMk/>
            <pc:sldMk cId="1663553620" sldId="423"/>
            <ac:spMk id="11" creationId="{4CD021F5-CF6D-17BE-891A-23910329F33A}"/>
          </ac:spMkLst>
        </pc:spChg>
        <pc:spChg chg="mod">
          <ac:chgData name="MALI, NITIN" userId="S::nitin.mali@capgemini.com::06417cc5-4498-42e2-bf34-ec2c631f1a01" providerId="AD" clId="Web-{BE24EA3C-8263-48F4-A8FD-7066EF5CC03F}" dt="2023-12-07T06:26:28.941" v="66" actId="1076"/>
          <ac:spMkLst>
            <pc:docMk/>
            <pc:sldMk cId="1663553620" sldId="423"/>
            <ac:spMk id="19" creationId="{B47D22EE-655F-DC92-1C0D-962DE9476AB4}"/>
          </ac:spMkLst>
        </pc:spChg>
        <pc:spChg chg="mod">
          <ac:chgData name="MALI, NITIN" userId="S::nitin.mali@capgemini.com::06417cc5-4498-42e2-bf34-ec2c631f1a01" providerId="AD" clId="Web-{BE24EA3C-8263-48F4-A8FD-7066EF5CC03F}" dt="2023-12-07T06:26:47.098" v="72" actId="14100"/>
          <ac:spMkLst>
            <pc:docMk/>
            <pc:sldMk cId="1663553620" sldId="423"/>
            <ac:spMk id="23" creationId="{FCDF9818-B94B-0B5B-63AC-D0FB06E68E69}"/>
          </ac:spMkLst>
        </pc:spChg>
        <pc:grpChg chg="mod">
          <ac:chgData name="MALI, NITIN" userId="S::nitin.mali@capgemini.com::06417cc5-4498-42e2-bf34-ec2c631f1a01" providerId="AD" clId="Web-{BE24EA3C-8263-48F4-A8FD-7066EF5CC03F}" dt="2023-12-07T06:25:45.813" v="55" actId="14100"/>
          <ac:grpSpMkLst>
            <pc:docMk/>
            <pc:sldMk cId="1663553620" sldId="423"/>
            <ac:grpSpMk id="6" creationId="{510A3C41-EC29-004D-FC8E-BD3F98111467}"/>
          </ac:grpSpMkLst>
        </pc:grpChg>
        <pc:picChg chg="mod">
          <ac:chgData name="MALI, NITIN" userId="S::nitin.mali@capgemini.com::06417cc5-4498-42e2-bf34-ec2c631f1a01" providerId="AD" clId="Web-{BE24EA3C-8263-48F4-A8FD-7066EF5CC03F}" dt="2023-12-07T06:26:57.380" v="75" actId="14100"/>
          <ac:picMkLst>
            <pc:docMk/>
            <pc:sldMk cId="1663553620" sldId="423"/>
            <ac:picMk id="2052" creationId="{79CD2D8A-0DC3-C8DB-88BC-BFF319A2823B}"/>
          </ac:picMkLst>
        </pc:picChg>
        <pc:picChg chg="mod">
          <ac:chgData name="MALI, NITIN" userId="S::nitin.mali@capgemini.com::06417cc5-4498-42e2-bf34-ec2c631f1a01" providerId="AD" clId="Web-{BE24EA3C-8263-48F4-A8FD-7066EF5CC03F}" dt="2023-12-07T06:26:54.771" v="74" actId="14100"/>
          <ac:picMkLst>
            <pc:docMk/>
            <pc:sldMk cId="1663553620" sldId="423"/>
            <ac:picMk id="2058" creationId="{76B3C202-F788-FE35-EE4F-B33DD6576AC0}"/>
          </ac:picMkLst>
        </pc:picChg>
        <pc:cxnChg chg="mod">
          <ac:chgData name="MALI, NITIN" userId="S::nitin.mali@capgemini.com::06417cc5-4498-42e2-bf34-ec2c631f1a01" providerId="AD" clId="Web-{BE24EA3C-8263-48F4-A8FD-7066EF5CC03F}" dt="2023-12-07T06:25:32.140" v="53" actId="14100"/>
          <ac:cxnSpMkLst>
            <pc:docMk/>
            <pc:sldMk cId="1663553620" sldId="423"/>
            <ac:cxnSpMk id="13" creationId="{DACFDA79-14C1-59B3-F699-54D17135D390}"/>
          </ac:cxnSpMkLst>
        </pc:cxnChg>
        <pc:cxnChg chg="mod">
          <ac:chgData name="MALI, NITIN" userId="S::nitin.mali@capgemini.com::06417cc5-4498-42e2-bf34-ec2c631f1a01" providerId="AD" clId="Web-{BE24EA3C-8263-48F4-A8FD-7066EF5CC03F}" dt="2023-12-07T06:26:14.112" v="61" actId="14100"/>
          <ac:cxnSpMkLst>
            <pc:docMk/>
            <pc:sldMk cId="1663553620" sldId="423"/>
            <ac:cxnSpMk id="20" creationId="{6EA7F323-52F4-501E-3391-D9445A3CE08D}"/>
          </ac:cxnSpMkLst>
        </pc:cxnChg>
      </pc:sldChg>
      <pc:sldChg chg="addSp delSp modSp">
        <pc:chgData name="MALI, NITIN" userId="S::nitin.mali@capgemini.com::06417cc5-4498-42e2-bf34-ec2c631f1a01" providerId="AD" clId="Web-{BE24EA3C-8263-48F4-A8FD-7066EF5CC03F}" dt="2023-12-07T06:22:16.737" v="22" actId="14100"/>
        <pc:sldMkLst>
          <pc:docMk/>
          <pc:sldMk cId="3595769667" sldId="2145706648"/>
        </pc:sldMkLst>
        <pc:spChg chg="mod">
          <ac:chgData name="MALI, NITIN" userId="S::nitin.mali@capgemini.com::06417cc5-4498-42e2-bf34-ec2c631f1a01" providerId="AD" clId="Web-{BE24EA3C-8263-48F4-A8FD-7066EF5CC03F}" dt="2023-12-07T06:21:01.029" v="7"/>
          <ac:spMkLst>
            <pc:docMk/>
            <pc:sldMk cId="3595769667" sldId="2145706648"/>
            <ac:spMk id="2" creationId="{2A13C6FB-C07D-FA14-C500-BC4C28BEB74E}"/>
          </ac:spMkLst>
        </pc:spChg>
        <pc:picChg chg="add del mod">
          <ac:chgData name="MALI, NITIN" userId="S::nitin.mali@capgemini.com::06417cc5-4498-42e2-bf34-ec2c631f1a01" providerId="AD" clId="Web-{BE24EA3C-8263-48F4-A8FD-7066EF5CC03F}" dt="2023-12-07T06:21:52.829" v="18"/>
          <ac:picMkLst>
            <pc:docMk/>
            <pc:sldMk cId="3595769667" sldId="2145706648"/>
            <ac:picMk id="3" creationId="{A69779BE-6516-5EEE-4E30-A2CAAAC0D0BF}"/>
          </ac:picMkLst>
        </pc:picChg>
        <pc:picChg chg="add mod">
          <ac:chgData name="MALI, NITIN" userId="S::nitin.mali@capgemini.com::06417cc5-4498-42e2-bf34-ec2c631f1a01" providerId="AD" clId="Web-{BE24EA3C-8263-48F4-A8FD-7066EF5CC03F}" dt="2023-12-07T06:22:16.737" v="22" actId="14100"/>
          <ac:picMkLst>
            <pc:docMk/>
            <pc:sldMk cId="3595769667" sldId="2145706648"/>
            <ac:picMk id="4" creationId="{AE05F55A-61D6-8CDC-156B-403DF1590CA2}"/>
          </ac:picMkLst>
        </pc:picChg>
      </pc:sldChg>
      <pc:sldChg chg="add replId">
        <pc:chgData name="MALI, NITIN" userId="S::nitin.mali@capgemini.com::06417cc5-4498-42e2-bf34-ec2c631f1a01" providerId="AD" clId="Web-{BE24EA3C-8263-48F4-A8FD-7066EF5CC03F}" dt="2023-12-07T06:20:12.088" v="0"/>
        <pc:sldMkLst>
          <pc:docMk/>
          <pc:sldMk cId="2611152142" sldId="2145706649"/>
        </pc:sldMkLst>
      </pc:sldChg>
      <pc:sldChg chg="addSp delSp modSp add del replId">
        <pc:chgData name="MALI, NITIN" userId="S::nitin.mali@capgemini.com::06417cc5-4498-42e2-bf34-ec2c631f1a01" providerId="AD" clId="Web-{BE24EA3C-8263-48F4-A8FD-7066EF5CC03F}" dt="2023-12-07T06:24:33.261" v="43"/>
        <pc:sldMkLst>
          <pc:docMk/>
          <pc:sldMk cId="2022032508" sldId="2145706650"/>
        </pc:sldMkLst>
        <pc:picChg chg="add del mod">
          <ac:chgData name="MALI, NITIN" userId="S::nitin.mali@capgemini.com::06417cc5-4498-42e2-bf34-ec2c631f1a01" providerId="AD" clId="Web-{BE24EA3C-8263-48F4-A8FD-7066EF5CC03F}" dt="2023-12-07T06:22:38.223" v="26"/>
          <ac:picMkLst>
            <pc:docMk/>
            <pc:sldMk cId="2022032508" sldId="2145706650"/>
            <ac:picMk id="3" creationId="{347740F4-5D03-B55A-A786-4992441716C1}"/>
          </ac:picMkLst>
        </pc:picChg>
        <pc:picChg chg="del">
          <ac:chgData name="MALI, NITIN" userId="S::nitin.mali@capgemini.com::06417cc5-4498-42e2-bf34-ec2c631f1a01" providerId="AD" clId="Web-{BE24EA3C-8263-48F4-A8FD-7066EF5CC03F}" dt="2023-12-07T06:22:23.784" v="24"/>
          <ac:picMkLst>
            <pc:docMk/>
            <pc:sldMk cId="2022032508" sldId="2145706650"/>
            <ac:picMk id="4" creationId="{AE05F55A-61D6-8CDC-156B-403DF1590CA2}"/>
          </ac:picMkLst>
        </pc:picChg>
        <pc:picChg chg="add del mod">
          <ac:chgData name="MALI, NITIN" userId="S::nitin.mali@capgemini.com::06417cc5-4498-42e2-bf34-ec2c631f1a01" providerId="AD" clId="Web-{BE24EA3C-8263-48F4-A8FD-7066EF5CC03F}" dt="2023-12-07T06:23:07.225" v="28"/>
          <ac:picMkLst>
            <pc:docMk/>
            <pc:sldMk cId="2022032508" sldId="2145706650"/>
            <ac:picMk id="5" creationId="{603BC7ED-07DA-E825-0188-8BD6D5483D9C}"/>
          </ac:picMkLst>
        </pc:picChg>
        <pc:picChg chg="add mod">
          <ac:chgData name="MALI, NITIN" userId="S::nitin.mali@capgemini.com::06417cc5-4498-42e2-bf34-ec2c631f1a01" providerId="AD" clId="Web-{BE24EA3C-8263-48F4-A8FD-7066EF5CC03F}" dt="2023-12-07T06:23:55.884" v="33" actId="14100"/>
          <ac:picMkLst>
            <pc:docMk/>
            <pc:sldMk cId="2022032508" sldId="2145706650"/>
            <ac:picMk id="6" creationId="{5A177FB5-5080-7BC1-965D-68D0E86DF76B}"/>
          </ac:picMkLst>
        </pc:picChg>
        <pc:picChg chg="add mod">
          <ac:chgData name="MALI, NITIN" userId="S::nitin.mali@capgemini.com::06417cc5-4498-42e2-bf34-ec2c631f1a01" providerId="AD" clId="Web-{BE24EA3C-8263-48F4-A8FD-7066EF5CC03F}" dt="2023-12-07T06:24:28.886" v="42" actId="1076"/>
          <ac:picMkLst>
            <pc:docMk/>
            <pc:sldMk cId="2022032508" sldId="2145706650"/>
            <ac:picMk id="7" creationId="{86D6BEB8-76EB-3F7A-3C6D-8EA6E2E9CA36}"/>
          </ac:picMkLst>
        </pc:picChg>
      </pc:sldChg>
      <pc:sldMasterChg chg="addSldLayout">
        <pc:chgData name="MALI, NITIN" userId="S::nitin.mali@capgemini.com::06417cc5-4498-42e2-bf34-ec2c631f1a01" providerId="AD" clId="Web-{BE24EA3C-8263-48F4-A8FD-7066EF5CC03F}" dt="2023-12-07T06:24:52.216" v="44"/>
        <pc:sldMasterMkLst>
          <pc:docMk/>
          <pc:sldMasterMk cId="3148905397" sldId="2147483899"/>
        </pc:sldMasterMkLst>
        <pc:sldLayoutChg chg="add replId">
          <pc:chgData name="MALI, NITIN" userId="S::nitin.mali@capgemini.com::06417cc5-4498-42e2-bf34-ec2c631f1a01" providerId="AD" clId="Web-{BE24EA3C-8263-48F4-A8FD-7066EF5CC03F}" dt="2023-12-07T06:24:52.216" v="44"/>
          <pc:sldLayoutMkLst>
            <pc:docMk/>
            <pc:sldMasterMk cId="3148905397" sldId="2147483899"/>
            <pc:sldLayoutMk cId="1934984209" sldId="2147483974"/>
          </pc:sldLayoutMkLst>
        </pc:sldLayoutChg>
      </pc:sldMasterChg>
    </pc:docChg>
  </pc:docChgLst>
  <pc:docChgLst>
    <pc:chgData name="MALI, NITIN" userId="S::nitin.mali@capgemini.com::06417cc5-4498-42e2-bf34-ec2c631f1a01" providerId="AD" clId="Web-{13FAF942-0D39-4DA7-84D8-5EFCDF1AA04A}"/>
    <pc:docChg chg="addSld delSld modSld">
      <pc:chgData name="MALI, NITIN" userId="S::nitin.mali@capgemini.com::06417cc5-4498-42e2-bf34-ec2c631f1a01" providerId="AD" clId="Web-{13FAF942-0D39-4DA7-84D8-5EFCDF1AA04A}" dt="2023-11-07T07:42:27.659" v="233" actId="14100"/>
      <pc:docMkLst>
        <pc:docMk/>
      </pc:docMkLst>
      <pc:sldChg chg="modSp">
        <pc:chgData name="MALI, NITIN" userId="S::nitin.mali@capgemini.com::06417cc5-4498-42e2-bf34-ec2c631f1a01" providerId="AD" clId="Web-{13FAF942-0D39-4DA7-84D8-5EFCDF1AA04A}" dt="2023-11-07T07:38:55.007" v="178" actId="1076"/>
        <pc:sldMkLst>
          <pc:docMk/>
          <pc:sldMk cId="4210273483" sldId="259"/>
        </pc:sldMkLst>
        <pc:spChg chg="mod">
          <ac:chgData name="MALI, NITIN" userId="S::nitin.mali@capgemini.com::06417cc5-4498-42e2-bf34-ec2c631f1a01" providerId="AD" clId="Web-{13FAF942-0D39-4DA7-84D8-5EFCDF1AA04A}" dt="2023-11-07T07:38:53.288" v="177" actId="1076"/>
          <ac:spMkLst>
            <pc:docMk/>
            <pc:sldMk cId="4210273483" sldId="259"/>
            <ac:spMk id="6" creationId="{B94C45C5-4FB9-AE68-DC7F-5736298DC561}"/>
          </ac:spMkLst>
        </pc:spChg>
        <pc:spChg chg="mod">
          <ac:chgData name="MALI, NITIN" userId="S::nitin.mali@capgemini.com::06417cc5-4498-42e2-bf34-ec2c631f1a01" providerId="AD" clId="Web-{13FAF942-0D39-4DA7-84D8-5EFCDF1AA04A}" dt="2023-11-07T07:34:49.635" v="0" actId="1076"/>
          <ac:spMkLst>
            <pc:docMk/>
            <pc:sldMk cId="4210273483" sldId="259"/>
            <ac:spMk id="14" creationId="{5F3E1091-DD1A-1FEC-300B-6BD968B0B2FE}"/>
          </ac:spMkLst>
        </pc:spChg>
        <pc:spChg chg="mod">
          <ac:chgData name="MALI, NITIN" userId="S::nitin.mali@capgemini.com::06417cc5-4498-42e2-bf34-ec2c631f1a01" providerId="AD" clId="Web-{13FAF942-0D39-4DA7-84D8-5EFCDF1AA04A}" dt="2023-11-07T07:38:49.835" v="176" actId="14100"/>
          <ac:spMkLst>
            <pc:docMk/>
            <pc:sldMk cId="4210273483" sldId="259"/>
            <ac:spMk id="56" creationId="{674BC3DC-98E2-4E03-85E8-0DCC5377F73D}"/>
          </ac:spMkLst>
        </pc:spChg>
        <pc:picChg chg="mod">
          <ac:chgData name="MALI, NITIN" userId="S::nitin.mali@capgemini.com::06417cc5-4498-42e2-bf34-ec2c631f1a01" providerId="AD" clId="Web-{13FAF942-0D39-4DA7-84D8-5EFCDF1AA04A}" dt="2023-11-07T07:38:55.007" v="178" actId="1076"/>
          <ac:picMkLst>
            <pc:docMk/>
            <pc:sldMk cId="4210273483" sldId="259"/>
            <ac:picMk id="4" creationId="{9D52AC32-0228-1771-0C41-FABBCB534AC0}"/>
          </ac:picMkLst>
        </pc:picChg>
      </pc:sldChg>
      <pc:sldChg chg="del">
        <pc:chgData name="MALI, NITIN" userId="S::nitin.mali@capgemini.com::06417cc5-4498-42e2-bf34-ec2c631f1a01" providerId="AD" clId="Web-{13FAF942-0D39-4DA7-84D8-5EFCDF1AA04A}" dt="2023-11-07T07:40:02.042" v="179"/>
        <pc:sldMkLst>
          <pc:docMk/>
          <pc:sldMk cId="4016547797" sldId="2145706640"/>
        </pc:sldMkLst>
      </pc:sldChg>
      <pc:sldChg chg="del">
        <pc:chgData name="MALI, NITIN" userId="S::nitin.mali@capgemini.com::06417cc5-4498-42e2-bf34-ec2c631f1a01" providerId="AD" clId="Web-{13FAF942-0D39-4DA7-84D8-5EFCDF1AA04A}" dt="2023-11-07T07:40:04.589" v="180"/>
        <pc:sldMkLst>
          <pc:docMk/>
          <pc:sldMk cId="3592056085" sldId="2145706641"/>
        </pc:sldMkLst>
      </pc:sldChg>
      <pc:sldChg chg="del">
        <pc:chgData name="MALI, NITIN" userId="S::nitin.mali@capgemini.com::06417cc5-4498-42e2-bf34-ec2c631f1a01" providerId="AD" clId="Web-{13FAF942-0D39-4DA7-84D8-5EFCDF1AA04A}" dt="2023-11-07T07:40:06.573" v="182"/>
        <pc:sldMkLst>
          <pc:docMk/>
          <pc:sldMk cId="1040271343" sldId="2145706642"/>
        </pc:sldMkLst>
      </pc:sldChg>
      <pc:sldChg chg="del">
        <pc:chgData name="MALI, NITIN" userId="S::nitin.mali@capgemini.com::06417cc5-4498-42e2-bf34-ec2c631f1a01" providerId="AD" clId="Web-{13FAF942-0D39-4DA7-84D8-5EFCDF1AA04A}" dt="2023-11-07T07:40:07.854" v="183"/>
        <pc:sldMkLst>
          <pc:docMk/>
          <pc:sldMk cId="4026276902" sldId="2145706643"/>
        </pc:sldMkLst>
      </pc:sldChg>
      <pc:sldChg chg="addSp delSp modSp add del">
        <pc:chgData name="MALI, NITIN" userId="S::nitin.mali@capgemini.com::06417cc5-4498-42e2-bf34-ec2c631f1a01" providerId="AD" clId="Web-{13FAF942-0D39-4DA7-84D8-5EFCDF1AA04A}" dt="2023-11-07T07:42:27.659" v="233" actId="14100"/>
        <pc:sldMkLst>
          <pc:docMk/>
          <pc:sldMk cId="19540248" sldId="2145706644"/>
        </pc:sldMkLst>
        <pc:spChg chg="mod">
          <ac:chgData name="MALI, NITIN" userId="S::nitin.mali@capgemini.com::06417cc5-4498-42e2-bf34-ec2c631f1a01" providerId="AD" clId="Web-{13FAF942-0D39-4DA7-84D8-5EFCDF1AA04A}" dt="2023-11-07T07:41:17.968" v="200" actId="20577"/>
          <ac:spMkLst>
            <pc:docMk/>
            <pc:sldMk cId="19540248" sldId="2145706644"/>
            <ac:spMk id="2" creationId="{A5E64932-8906-8C63-1451-048A932D9EC0}"/>
          </ac:spMkLst>
        </pc:spChg>
        <pc:spChg chg="del mod">
          <ac:chgData name="MALI, NITIN" userId="S::nitin.mali@capgemini.com::06417cc5-4498-42e2-bf34-ec2c631f1a01" providerId="AD" clId="Web-{13FAF942-0D39-4DA7-84D8-5EFCDF1AA04A}" dt="2023-11-07T07:41:38.453" v="207"/>
          <ac:spMkLst>
            <pc:docMk/>
            <pc:sldMk cId="19540248" sldId="2145706644"/>
            <ac:spMk id="3" creationId="{19A5ADB8-B710-500A-4FCA-EEB71F458021}"/>
          </ac:spMkLst>
        </pc:spChg>
        <pc:spChg chg="del mod">
          <ac:chgData name="MALI, NITIN" userId="S::nitin.mali@capgemini.com::06417cc5-4498-42e2-bf34-ec2c631f1a01" providerId="AD" clId="Web-{13FAF942-0D39-4DA7-84D8-5EFCDF1AA04A}" dt="2023-11-07T07:41:48.453" v="222"/>
          <ac:spMkLst>
            <pc:docMk/>
            <pc:sldMk cId="19540248" sldId="2145706644"/>
            <ac:spMk id="4" creationId="{D3849F46-5B86-1A80-3F8E-7B0814AC2088}"/>
          </ac:spMkLst>
        </pc:spChg>
        <pc:spChg chg="del">
          <ac:chgData name="MALI, NITIN" userId="S::nitin.mali@capgemini.com::06417cc5-4498-42e2-bf34-ec2c631f1a01" providerId="AD" clId="Web-{13FAF942-0D39-4DA7-84D8-5EFCDF1AA04A}" dt="2023-11-07T07:41:30.343" v="202"/>
          <ac:spMkLst>
            <pc:docMk/>
            <pc:sldMk cId="19540248" sldId="2145706644"/>
            <ac:spMk id="5" creationId="{6BDC3DB3-CD91-1D4C-EF81-5F8853ACD80F}"/>
          </ac:spMkLst>
        </pc:spChg>
        <pc:spChg chg="del">
          <ac:chgData name="MALI, NITIN" userId="S::nitin.mali@capgemini.com::06417cc5-4498-42e2-bf34-ec2c631f1a01" providerId="AD" clId="Web-{13FAF942-0D39-4DA7-84D8-5EFCDF1AA04A}" dt="2023-11-07T07:41:42.844" v="220"/>
          <ac:spMkLst>
            <pc:docMk/>
            <pc:sldMk cId="19540248" sldId="2145706644"/>
            <ac:spMk id="9" creationId="{F528E29E-FABE-CCE3-1076-3705667D01E0}"/>
          </ac:spMkLst>
        </pc:spChg>
        <pc:spChg chg="del">
          <ac:chgData name="MALI, NITIN" userId="S::nitin.mali@capgemini.com::06417cc5-4498-42e2-bf34-ec2c631f1a01" providerId="AD" clId="Web-{13FAF942-0D39-4DA7-84D8-5EFCDF1AA04A}" dt="2023-11-07T07:41:42.844" v="219"/>
          <ac:spMkLst>
            <pc:docMk/>
            <pc:sldMk cId="19540248" sldId="2145706644"/>
            <ac:spMk id="10" creationId="{083DF863-B679-2579-683C-4DB68FA5BCC2}"/>
          </ac:spMkLst>
        </pc:spChg>
        <pc:spChg chg="del">
          <ac:chgData name="MALI, NITIN" userId="S::nitin.mali@capgemini.com::06417cc5-4498-42e2-bf34-ec2c631f1a01" providerId="AD" clId="Web-{13FAF942-0D39-4DA7-84D8-5EFCDF1AA04A}" dt="2023-11-07T07:41:42.844" v="218"/>
          <ac:spMkLst>
            <pc:docMk/>
            <pc:sldMk cId="19540248" sldId="2145706644"/>
            <ac:spMk id="11" creationId="{1B3A3330-08FD-16E1-88B2-87B3718FE12E}"/>
          </ac:spMkLst>
        </pc:spChg>
        <pc:spChg chg="del">
          <ac:chgData name="MALI, NITIN" userId="S::nitin.mali@capgemini.com::06417cc5-4498-42e2-bf34-ec2c631f1a01" providerId="AD" clId="Web-{13FAF942-0D39-4DA7-84D8-5EFCDF1AA04A}" dt="2023-11-07T07:41:42.844" v="217"/>
          <ac:spMkLst>
            <pc:docMk/>
            <pc:sldMk cId="19540248" sldId="2145706644"/>
            <ac:spMk id="12" creationId="{3A6082E1-566E-044B-EDB8-A06AD7CB765F}"/>
          </ac:spMkLst>
        </pc:spChg>
        <pc:spChg chg="del">
          <ac:chgData name="MALI, NITIN" userId="S::nitin.mali@capgemini.com::06417cc5-4498-42e2-bf34-ec2c631f1a01" providerId="AD" clId="Web-{13FAF942-0D39-4DA7-84D8-5EFCDF1AA04A}" dt="2023-11-07T07:41:50.485" v="224"/>
          <ac:spMkLst>
            <pc:docMk/>
            <pc:sldMk cId="19540248" sldId="2145706644"/>
            <ac:spMk id="19" creationId="{B53CEB1B-6155-CCB3-4A3B-0CB9D9713C0D}"/>
          </ac:spMkLst>
        </pc:spChg>
        <pc:spChg chg="del">
          <ac:chgData name="MALI, NITIN" userId="S::nitin.mali@capgemini.com::06417cc5-4498-42e2-bf34-ec2c631f1a01" providerId="AD" clId="Web-{13FAF942-0D39-4DA7-84D8-5EFCDF1AA04A}" dt="2023-11-07T07:41:42.844" v="213"/>
          <ac:spMkLst>
            <pc:docMk/>
            <pc:sldMk cId="19540248" sldId="2145706644"/>
            <ac:spMk id="28" creationId="{48B7330D-7E44-537F-3D30-BF71A2126C1C}"/>
          </ac:spMkLst>
        </pc:spChg>
        <pc:spChg chg="del mod">
          <ac:chgData name="MALI, NITIN" userId="S::nitin.mali@capgemini.com::06417cc5-4498-42e2-bf34-ec2c631f1a01" providerId="AD" clId="Web-{13FAF942-0D39-4DA7-84D8-5EFCDF1AA04A}" dt="2023-11-07T07:41:42.844" v="212"/>
          <ac:spMkLst>
            <pc:docMk/>
            <pc:sldMk cId="19540248" sldId="2145706644"/>
            <ac:spMk id="31" creationId="{2B8F0907-4822-E7E0-100E-C14F8EF0F500}"/>
          </ac:spMkLst>
        </pc:spChg>
        <pc:spChg chg="del mod">
          <ac:chgData name="MALI, NITIN" userId="S::nitin.mali@capgemini.com::06417cc5-4498-42e2-bf34-ec2c631f1a01" providerId="AD" clId="Web-{13FAF942-0D39-4DA7-84D8-5EFCDF1AA04A}" dt="2023-11-07T07:41:42.844" v="211"/>
          <ac:spMkLst>
            <pc:docMk/>
            <pc:sldMk cId="19540248" sldId="2145706644"/>
            <ac:spMk id="32" creationId="{08CC1C9F-D5DC-52BB-24B2-F1B90BDF7F06}"/>
          </ac:spMkLst>
        </pc:spChg>
        <pc:spChg chg="del">
          <ac:chgData name="MALI, NITIN" userId="S::nitin.mali@capgemini.com::06417cc5-4498-42e2-bf34-ec2c631f1a01" providerId="AD" clId="Web-{13FAF942-0D39-4DA7-84D8-5EFCDF1AA04A}" dt="2023-11-07T07:41:31.562" v="203"/>
          <ac:spMkLst>
            <pc:docMk/>
            <pc:sldMk cId="19540248" sldId="2145706644"/>
            <ac:spMk id="33" creationId="{853E18FA-F636-D1DD-945C-AE4AD60CB12B}"/>
          </ac:spMkLst>
        </pc:spChg>
        <pc:spChg chg="del">
          <ac:chgData name="MALI, NITIN" userId="S::nitin.mali@capgemini.com::06417cc5-4498-42e2-bf34-ec2c631f1a01" providerId="AD" clId="Web-{13FAF942-0D39-4DA7-84D8-5EFCDF1AA04A}" dt="2023-11-07T07:41:42.844" v="210"/>
          <ac:spMkLst>
            <pc:docMk/>
            <pc:sldMk cId="19540248" sldId="2145706644"/>
            <ac:spMk id="34" creationId="{6373237D-E970-1106-69BC-A65EFFFB7342}"/>
          </ac:spMkLst>
        </pc:spChg>
        <pc:spChg chg="del">
          <ac:chgData name="MALI, NITIN" userId="S::nitin.mali@capgemini.com::06417cc5-4498-42e2-bf34-ec2c631f1a01" providerId="AD" clId="Web-{13FAF942-0D39-4DA7-84D8-5EFCDF1AA04A}" dt="2023-11-07T07:41:51.469" v="225"/>
          <ac:spMkLst>
            <pc:docMk/>
            <pc:sldMk cId="19540248" sldId="2145706644"/>
            <ac:spMk id="35" creationId="{A756FFB8-E1EA-9A8B-EEBE-E7A0103385A1}"/>
          </ac:spMkLst>
        </pc:spChg>
        <pc:spChg chg="del">
          <ac:chgData name="MALI, NITIN" userId="S::nitin.mali@capgemini.com::06417cc5-4498-42e2-bf34-ec2c631f1a01" providerId="AD" clId="Web-{13FAF942-0D39-4DA7-84D8-5EFCDF1AA04A}" dt="2023-11-07T07:41:42.844" v="209"/>
          <ac:spMkLst>
            <pc:docMk/>
            <pc:sldMk cId="19540248" sldId="2145706644"/>
            <ac:spMk id="36" creationId="{5698E437-6751-3839-89CF-6DA3A4644483}"/>
          </ac:spMkLst>
        </pc:spChg>
        <pc:picChg chg="add mod">
          <ac:chgData name="MALI, NITIN" userId="S::nitin.mali@capgemini.com::06417cc5-4498-42e2-bf34-ec2c631f1a01" providerId="AD" clId="Web-{13FAF942-0D39-4DA7-84D8-5EFCDF1AA04A}" dt="2023-11-07T07:42:27.659" v="233" actId="14100"/>
          <ac:picMkLst>
            <pc:docMk/>
            <pc:sldMk cId="19540248" sldId="2145706644"/>
            <ac:picMk id="6" creationId="{148B0158-B449-E9C2-B4B6-0E5000B09B00}"/>
          </ac:picMkLst>
        </pc:picChg>
        <pc:picChg chg="del">
          <ac:chgData name="MALI, NITIN" userId="S::nitin.mali@capgemini.com::06417cc5-4498-42e2-bf34-ec2c631f1a01" providerId="AD" clId="Web-{13FAF942-0D39-4DA7-84D8-5EFCDF1AA04A}" dt="2023-11-07T07:41:42.844" v="216"/>
          <ac:picMkLst>
            <pc:docMk/>
            <pc:sldMk cId="19540248" sldId="2145706644"/>
            <ac:picMk id="14" creationId="{359495EA-2E6D-213D-294B-1CAEC614B016}"/>
          </ac:picMkLst>
        </pc:picChg>
        <pc:picChg chg="del">
          <ac:chgData name="MALI, NITIN" userId="S::nitin.mali@capgemini.com::06417cc5-4498-42e2-bf34-ec2c631f1a01" providerId="AD" clId="Web-{13FAF942-0D39-4DA7-84D8-5EFCDF1AA04A}" dt="2023-11-07T07:41:39.359" v="208"/>
          <ac:picMkLst>
            <pc:docMk/>
            <pc:sldMk cId="19540248" sldId="2145706644"/>
            <ac:picMk id="16" creationId="{BB50BB5E-A3CA-C44B-B5EE-4822DFF08702}"/>
          </ac:picMkLst>
        </pc:picChg>
        <pc:picChg chg="del">
          <ac:chgData name="MALI, NITIN" userId="S::nitin.mali@capgemini.com::06417cc5-4498-42e2-bf34-ec2c631f1a01" providerId="AD" clId="Web-{13FAF942-0D39-4DA7-84D8-5EFCDF1AA04A}" dt="2023-11-07T07:41:42.844" v="215"/>
          <ac:picMkLst>
            <pc:docMk/>
            <pc:sldMk cId="19540248" sldId="2145706644"/>
            <ac:picMk id="18" creationId="{7A9416E7-B084-6FB7-1A8A-6B8D43C9D08A}"/>
          </ac:picMkLst>
        </pc:picChg>
        <pc:picChg chg="del">
          <ac:chgData name="MALI, NITIN" userId="S::nitin.mali@capgemini.com::06417cc5-4498-42e2-bf34-ec2c631f1a01" providerId="AD" clId="Web-{13FAF942-0D39-4DA7-84D8-5EFCDF1AA04A}" dt="2023-11-07T07:41:42.844" v="214"/>
          <ac:picMkLst>
            <pc:docMk/>
            <pc:sldMk cId="19540248" sldId="2145706644"/>
            <ac:picMk id="21" creationId="{508B0D80-B84F-180C-3808-5B7C40864A5F}"/>
          </ac:picMkLst>
        </pc:picChg>
        <pc:picChg chg="del">
          <ac:chgData name="MALI, NITIN" userId="S::nitin.mali@capgemini.com::06417cc5-4498-42e2-bf34-ec2c631f1a01" providerId="AD" clId="Web-{13FAF942-0D39-4DA7-84D8-5EFCDF1AA04A}" dt="2023-11-07T07:41:48.516" v="223"/>
          <ac:picMkLst>
            <pc:docMk/>
            <pc:sldMk cId="19540248" sldId="2145706644"/>
            <ac:picMk id="26" creationId="{612EBED5-C020-0100-216F-571FC6210223}"/>
          </ac:picMkLst>
        </pc:picChg>
      </pc:sldChg>
      <pc:sldChg chg="del">
        <pc:chgData name="MALI, NITIN" userId="S::nitin.mali@capgemini.com::06417cc5-4498-42e2-bf34-ec2c631f1a01" providerId="AD" clId="Web-{13FAF942-0D39-4DA7-84D8-5EFCDF1AA04A}" dt="2023-11-07T07:40:04.932" v="181"/>
        <pc:sldMkLst>
          <pc:docMk/>
          <pc:sldMk cId="378983587" sldId="2145706645"/>
        </pc:sldMkLst>
      </pc:sldChg>
    </pc:docChg>
  </pc:docChgLst>
  <pc:docChgLst>
    <pc:chgData name="MALI, NITIN" userId="S::nitin.mali@capgemini.com::06417cc5-4498-42e2-bf34-ec2c631f1a01" providerId="AD" clId="Web-{C90583C2-9EC2-44AD-B5B0-738BA2C6E804}"/>
    <pc:docChg chg="modSld">
      <pc:chgData name="MALI, NITIN" userId="S::nitin.mali@capgemini.com::06417cc5-4498-42e2-bf34-ec2c631f1a01" providerId="AD" clId="Web-{C90583C2-9EC2-44AD-B5B0-738BA2C6E804}" dt="2023-12-07T06:29:36.223" v="3" actId="1076"/>
      <pc:docMkLst>
        <pc:docMk/>
      </pc:docMkLst>
      <pc:sldChg chg="addSp modSp">
        <pc:chgData name="MALI, NITIN" userId="S::nitin.mali@capgemini.com::06417cc5-4498-42e2-bf34-ec2c631f1a01" providerId="AD" clId="Web-{C90583C2-9EC2-44AD-B5B0-738BA2C6E804}" dt="2023-12-07T06:29:36.223" v="3" actId="1076"/>
        <pc:sldMkLst>
          <pc:docMk/>
          <pc:sldMk cId="2611152142" sldId="2145706649"/>
        </pc:sldMkLst>
        <pc:spChg chg="add mod">
          <ac:chgData name="MALI, NITIN" userId="S::nitin.mali@capgemini.com::06417cc5-4498-42e2-bf34-ec2c631f1a01" providerId="AD" clId="Web-{C90583C2-9EC2-44AD-B5B0-738BA2C6E804}" dt="2023-12-07T06:29:36.223" v="3" actId="1076"/>
          <ac:spMkLst>
            <pc:docMk/>
            <pc:sldMk cId="2611152142" sldId="2145706649"/>
            <ac:spMk id="3" creationId="{29E5A5CD-82DE-5F97-281E-D288A98B073A}"/>
          </ac:spMkLst>
        </pc:spChg>
      </pc:sldChg>
    </pc:docChg>
  </pc:docChgLst>
  <pc:docChgLst>
    <pc:chgData name="MALI, NITIN" userId="S::nitin.mali@capgemini.com::06417cc5-4498-42e2-bf34-ec2c631f1a01" providerId="AD" clId="Web-{1FB1BB97-5431-466F-B465-C8CB3E17C46C}"/>
    <pc:docChg chg="addSld modSld">
      <pc:chgData name="MALI, NITIN" userId="S::nitin.mali@capgemini.com::06417cc5-4498-42e2-bf34-ec2c631f1a01" providerId="AD" clId="Web-{1FB1BB97-5431-466F-B465-C8CB3E17C46C}" dt="2023-11-07T14:10:09.669" v="2145" actId="20577"/>
      <pc:docMkLst>
        <pc:docMk/>
      </pc:docMkLst>
      <pc:sldChg chg="addSp modSp new">
        <pc:chgData name="MALI, NITIN" userId="S::nitin.mali@capgemini.com::06417cc5-4498-42e2-bf34-ec2c631f1a01" providerId="AD" clId="Web-{1FB1BB97-5431-466F-B465-C8CB3E17C46C}" dt="2023-11-07T14:09:45.450" v="2128"/>
        <pc:sldMkLst>
          <pc:docMk/>
          <pc:sldMk cId="2070303423" sldId="2145706645"/>
        </pc:sldMkLst>
        <pc:spChg chg="mod">
          <ac:chgData name="MALI, NITIN" userId="S::nitin.mali@capgemini.com::06417cc5-4498-42e2-bf34-ec2c631f1a01" providerId="AD" clId="Web-{1FB1BB97-5431-466F-B465-C8CB3E17C46C}" dt="2023-11-07T13:18:38.810" v="25" actId="14100"/>
          <ac:spMkLst>
            <pc:docMk/>
            <pc:sldMk cId="2070303423" sldId="2145706645"/>
            <ac:spMk id="2" creationId="{EA033809-EE0C-33C8-A287-93EB07E6FDF1}"/>
          </ac:spMkLst>
        </pc:spChg>
        <pc:graphicFrameChg chg="add mod modGraphic">
          <ac:chgData name="MALI, NITIN" userId="S::nitin.mali@capgemini.com::06417cc5-4498-42e2-bf34-ec2c631f1a01" providerId="AD" clId="Web-{1FB1BB97-5431-466F-B465-C8CB3E17C46C}" dt="2023-11-07T14:09:45.450" v="2128"/>
          <ac:graphicFrameMkLst>
            <pc:docMk/>
            <pc:sldMk cId="2070303423" sldId="2145706645"/>
            <ac:graphicFrameMk id="3" creationId="{C129D896-66D0-A1F3-EC85-B0E30EDA5A80}"/>
          </ac:graphicFrameMkLst>
        </pc:graphicFrameChg>
      </pc:sldChg>
      <pc:sldChg chg="addSp delSp modSp new">
        <pc:chgData name="MALI, NITIN" userId="S::nitin.mali@capgemini.com::06417cc5-4498-42e2-bf34-ec2c631f1a01" providerId="AD" clId="Web-{1FB1BB97-5431-466F-B465-C8CB3E17C46C}" dt="2023-11-07T14:09:24.590" v="2126"/>
        <pc:sldMkLst>
          <pc:docMk/>
          <pc:sldMk cId="1170065623" sldId="2145706646"/>
        </pc:sldMkLst>
        <pc:spChg chg="mod">
          <ac:chgData name="MALI, NITIN" userId="S::nitin.mali@capgemini.com::06417cc5-4498-42e2-bf34-ec2c631f1a01" providerId="AD" clId="Web-{1FB1BB97-5431-466F-B465-C8CB3E17C46C}" dt="2023-11-07T13:34:48.767" v="940" actId="20577"/>
          <ac:spMkLst>
            <pc:docMk/>
            <pc:sldMk cId="1170065623" sldId="2145706646"/>
            <ac:spMk id="2" creationId="{9FF46DEA-CA91-A689-BAEC-43084CA19EE2}"/>
          </ac:spMkLst>
        </pc:spChg>
        <pc:spChg chg="add del mod">
          <ac:chgData name="MALI, NITIN" userId="S::nitin.mali@capgemini.com::06417cc5-4498-42e2-bf34-ec2c631f1a01" providerId="AD" clId="Web-{1FB1BB97-5431-466F-B465-C8CB3E17C46C}" dt="2023-11-07T13:37:34.661" v="967"/>
          <ac:spMkLst>
            <pc:docMk/>
            <pc:sldMk cId="1170065623" sldId="2145706646"/>
            <ac:spMk id="8" creationId="{6A13F60E-D914-54AF-F509-0668C158E45C}"/>
          </ac:spMkLst>
        </pc:spChg>
        <pc:spChg chg="add del mod">
          <ac:chgData name="MALI, NITIN" userId="S::nitin.mali@capgemini.com::06417cc5-4498-42e2-bf34-ec2c631f1a01" providerId="AD" clId="Web-{1FB1BB97-5431-466F-B465-C8CB3E17C46C}" dt="2023-11-07T13:38:36.600" v="977"/>
          <ac:spMkLst>
            <pc:docMk/>
            <pc:sldMk cId="1170065623" sldId="2145706646"/>
            <ac:spMk id="11" creationId="{AFB1D2DE-6254-B47D-8E1B-25820CED5E3C}"/>
          </ac:spMkLst>
        </pc:spChg>
        <pc:graphicFrameChg chg="add del mod modGraphic">
          <ac:chgData name="MALI, NITIN" userId="S::nitin.mali@capgemini.com::06417cc5-4498-42e2-bf34-ec2c631f1a01" providerId="AD" clId="Web-{1FB1BB97-5431-466F-B465-C8CB3E17C46C}" dt="2023-11-07T13:36:31.785" v="948"/>
          <ac:graphicFrameMkLst>
            <pc:docMk/>
            <pc:sldMk cId="1170065623" sldId="2145706646"/>
            <ac:graphicFrameMk id="4" creationId="{4D6BE0B8-C60E-6BC9-C504-FB5A9F4B5D52}"/>
          </ac:graphicFrameMkLst>
        </pc:graphicFrameChg>
        <pc:graphicFrameChg chg="add del mod modGraphic">
          <ac:chgData name="MALI, NITIN" userId="S::nitin.mali@capgemini.com::06417cc5-4498-42e2-bf34-ec2c631f1a01" providerId="AD" clId="Web-{1FB1BB97-5431-466F-B465-C8CB3E17C46C}" dt="2023-11-07T14:09:24.590" v="2126"/>
          <ac:graphicFrameMkLst>
            <pc:docMk/>
            <pc:sldMk cId="1170065623" sldId="2145706646"/>
            <ac:graphicFrameMk id="5" creationId="{57ED6102-D67F-6C3A-AD2A-CDF4B19837ED}"/>
          </ac:graphicFrameMkLst>
        </pc:graphicFrameChg>
        <pc:graphicFrameChg chg="add del mod modGraphic">
          <ac:chgData name="MALI, NITIN" userId="S::nitin.mali@capgemini.com::06417cc5-4498-42e2-bf34-ec2c631f1a01" providerId="AD" clId="Web-{1FB1BB97-5431-466F-B465-C8CB3E17C46C}" dt="2023-11-07T13:37:34.661" v="968"/>
          <ac:graphicFrameMkLst>
            <pc:docMk/>
            <pc:sldMk cId="1170065623" sldId="2145706646"/>
            <ac:graphicFrameMk id="7" creationId="{D8A2BD43-6186-1A83-0E25-D25DD8E9B72B}"/>
          </ac:graphicFrameMkLst>
        </pc:graphicFrameChg>
        <pc:graphicFrameChg chg="add del mod">
          <ac:chgData name="MALI, NITIN" userId="S::nitin.mali@capgemini.com::06417cc5-4498-42e2-bf34-ec2c631f1a01" providerId="AD" clId="Web-{1FB1BB97-5431-466F-B465-C8CB3E17C46C}" dt="2023-11-07T13:38:36.600" v="978"/>
          <ac:graphicFrameMkLst>
            <pc:docMk/>
            <pc:sldMk cId="1170065623" sldId="2145706646"/>
            <ac:graphicFrameMk id="10" creationId="{B464F3A0-40BA-B816-54DA-6192E190ACB8}"/>
          </ac:graphicFrameMkLst>
        </pc:graphicFrameChg>
      </pc:sldChg>
      <pc:sldChg chg="modSp add replId">
        <pc:chgData name="MALI, NITIN" userId="S::nitin.mali@capgemini.com::06417cc5-4498-42e2-bf34-ec2c631f1a01" providerId="AD" clId="Web-{1FB1BB97-5431-466F-B465-C8CB3E17C46C}" dt="2023-11-07T14:09:14.590" v="2094"/>
        <pc:sldMkLst>
          <pc:docMk/>
          <pc:sldMk cId="783551839" sldId="2145706647"/>
        </pc:sldMkLst>
        <pc:graphicFrameChg chg="mod modGraphic">
          <ac:chgData name="MALI, NITIN" userId="S::nitin.mali@capgemini.com::06417cc5-4498-42e2-bf34-ec2c631f1a01" providerId="AD" clId="Web-{1FB1BB97-5431-466F-B465-C8CB3E17C46C}" dt="2023-11-07T14:09:14.590" v="2094"/>
          <ac:graphicFrameMkLst>
            <pc:docMk/>
            <pc:sldMk cId="783551839" sldId="2145706647"/>
            <ac:graphicFrameMk id="5" creationId="{57ED6102-D67F-6C3A-AD2A-CDF4B19837ED}"/>
          </ac:graphicFrameMkLst>
        </pc:graphicFrameChg>
      </pc:sldChg>
      <pc:sldChg chg="modSp new">
        <pc:chgData name="MALI, NITIN" userId="S::nitin.mali@capgemini.com::06417cc5-4498-42e2-bf34-ec2c631f1a01" providerId="AD" clId="Web-{1FB1BB97-5431-466F-B465-C8CB3E17C46C}" dt="2023-11-07T14:10:09.669" v="2145" actId="20577"/>
        <pc:sldMkLst>
          <pc:docMk/>
          <pc:sldMk cId="3595769667" sldId="2145706648"/>
        </pc:sldMkLst>
        <pc:spChg chg="mod">
          <ac:chgData name="MALI, NITIN" userId="S::nitin.mali@capgemini.com::06417cc5-4498-42e2-bf34-ec2c631f1a01" providerId="AD" clId="Web-{1FB1BB97-5431-466F-B465-C8CB3E17C46C}" dt="2023-11-07T14:10:09.669" v="2145" actId="20577"/>
          <ac:spMkLst>
            <pc:docMk/>
            <pc:sldMk cId="3595769667" sldId="2145706648"/>
            <ac:spMk id="2" creationId="{2A13C6FB-C07D-FA14-C500-BC4C28BEB74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D8B6225-3E94-4525-8747-A8CEEE07C4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sz="900"/>
          </a:p>
        </p:txBody>
      </p:sp>
      <p:sp>
        <p:nvSpPr>
          <p:cNvPr id="3" name="Date Placeholder 2">
            <a:extLst>
              <a:ext uri="{FF2B5EF4-FFF2-40B4-BE49-F238E27FC236}">
                <a16:creationId xmlns:a16="http://schemas.microsoft.com/office/drawing/2014/main" id="{1EE33FD8-B984-44FE-83F0-5C989EE624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C988DC-9DE3-4390-97AB-D61B85DACE57}" type="datetimeFigureOut">
              <a:rPr lang="pt-PT" sz="900" smtClean="0"/>
              <a:pPr/>
              <a:t>06/12/2023</a:t>
            </a:fld>
            <a:endParaRPr lang="pt-PT" sz="900"/>
          </a:p>
        </p:txBody>
      </p:sp>
      <p:sp>
        <p:nvSpPr>
          <p:cNvPr id="4" name="Footer Placeholder 3">
            <a:extLst>
              <a:ext uri="{FF2B5EF4-FFF2-40B4-BE49-F238E27FC236}">
                <a16:creationId xmlns:a16="http://schemas.microsoft.com/office/drawing/2014/main" id="{88AD1E4F-EFF7-4551-A0B7-35D2A74F4F4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PT" sz="900"/>
          </a:p>
        </p:txBody>
      </p:sp>
      <p:sp>
        <p:nvSpPr>
          <p:cNvPr id="5" name="Slide Number Placeholder 4">
            <a:extLst>
              <a:ext uri="{FF2B5EF4-FFF2-40B4-BE49-F238E27FC236}">
                <a16:creationId xmlns:a16="http://schemas.microsoft.com/office/drawing/2014/main" id="{5C3F35C8-35E9-48DD-971F-B2366CC5B7D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F190BF9-40D8-49B5-87EF-599BB2C7EE93}" type="slidenum">
              <a:rPr lang="pt-PT" sz="900" smtClean="0"/>
              <a:pPr/>
              <a:t>‹#›</a:t>
            </a:fld>
            <a:endParaRPr lang="pt-PT" sz="900"/>
          </a:p>
        </p:txBody>
      </p:sp>
    </p:spTree>
    <p:extLst>
      <p:ext uri="{BB962C8B-B14F-4D97-AF65-F5344CB8AC3E}">
        <p14:creationId xmlns:p14="http://schemas.microsoft.com/office/powerpoint/2010/main" val="36093076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jpeg>
</file>

<file path=ppt/media/image31.png>
</file>

<file path=ppt/media/image32.jpeg>
</file>

<file path=ppt/media/image3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900"/>
            </a:lvl1pPr>
          </a:lstStyle>
          <a:p>
            <a:endParaRPr lang="pt-BR"/>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900"/>
            </a:lvl1pPr>
          </a:lstStyle>
          <a:p>
            <a:fld id="{0835B8F7-DAC4-4931-8AED-4356A8B2FD64}" type="datetimeFigureOut">
              <a:rPr lang="pt-BR" smtClean="0"/>
              <a:pPr/>
              <a:t>06/12/2023</a:t>
            </a:fld>
            <a:endParaRPr lang="pt-BR"/>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PT"/>
              <a:t>Insert comments</a:t>
            </a:r>
            <a:endParaRPr lang="pt-BR"/>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900"/>
            </a:lvl1pPr>
          </a:lstStyle>
          <a:p>
            <a:endParaRPr lang="pt-BR"/>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900"/>
            </a:lvl1pPr>
          </a:lstStyle>
          <a:p>
            <a:fld id="{C0696B5C-12A0-4042-B4D0-BD3B9A4F58C6}" type="slidenum">
              <a:rPr lang="pt-BR" smtClean="0"/>
              <a:pPr/>
              <a:t>‹#›</a:t>
            </a:fld>
            <a:endParaRPr lang="pt-BR"/>
          </a:p>
        </p:txBody>
      </p:sp>
    </p:spTree>
    <p:extLst>
      <p:ext uri="{BB962C8B-B14F-4D97-AF65-F5344CB8AC3E}">
        <p14:creationId xmlns:p14="http://schemas.microsoft.com/office/powerpoint/2010/main" val="1575338179"/>
      </p:ext>
    </p:extLst>
  </p:cSld>
  <p:clrMap bg1="lt1" tx1="dk1" bg2="lt2" tx2="dk2" accent1="accent1" accent2="accent2" accent3="accent3" accent4="accent4" accent5="accent5" accent6="accent6" hlink="hlink" folHlink="folHlink"/>
  <p:notesStyle>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0696B5C-12A0-4042-B4D0-BD3B9A4F58C6}" type="slidenum">
              <a:rPr lang="pt-BR" smtClean="0"/>
              <a:pPr/>
              <a:t>1</a:t>
            </a:fld>
            <a:endParaRPr lang="pt-BR"/>
          </a:p>
        </p:txBody>
      </p:sp>
    </p:spTree>
    <p:extLst>
      <p:ext uri="{BB962C8B-B14F-4D97-AF65-F5344CB8AC3E}">
        <p14:creationId xmlns:p14="http://schemas.microsoft.com/office/powerpoint/2010/main" val="2277280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a:p>
        </p:txBody>
      </p:sp>
      <p:sp>
        <p:nvSpPr>
          <p:cNvPr id="4" name="Slide Number Placeholder 3"/>
          <p:cNvSpPr>
            <a:spLocks noGrp="1"/>
          </p:cNvSpPr>
          <p:nvPr>
            <p:ph type="sldNum" sz="quarter" idx="10"/>
          </p:nvPr>
        </p:nvSpPr>
        <p:spPr/>
        <p:txBody>
          <a:bodyPr/>
          <a:lstStyle/>
          <a:p>
            <a:fld id="{01FD0FBE-A81E-4E41-85AA-DB74856A8246}" type="slidenum">
              <a:rPr lang="en-IN" smtClean="0"/>
              <a:t>2</a:t>
            </a:fld>
            <a:endParaRPr lang="en-IN"/>
          </a:p>
        </p:txBody>
      </p:sp>
    </p:spTree>
    <p:extLst>
      <p:ext uri="{BB962C8B-B14F-4D97-AF65-F5344CB8AC3E}">
        <p14:creationId xmlns:p14="http://schemas.microsoft.com/office/powerpoint/2010/main" val="24524324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buFontTx/>
              <a:buNone/>
            </a:pPr>
            <a:endParaRPr lang="en-US"/>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696B5C-12A0-4042-B4D0-BD3B9A4F58C6}" type="slidenum">
              <a:rPr kumimoji="0" lang="pt-B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pt-B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2055760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1.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image" Target="../media/image2.png"/><Relationship Id="rId3" Type="http://schemas.openxmlformats.org/officeDocument/2006/relationships/image" Target="../media/image4.png"/><Relationship Id="rId7" Type="http://schemas.openxmlformats.org/officeDocument/2006/relationships/image" Target="../media/image6.png"/><Relationship Id="rId12" Type="http://schemas.openxmlformats.org/officeDocument/2006/relationships/image" Target="../media/image9.png"/><Relationship Id="rId2" Type="http://schemas.openxmlformats.org/officeDocument/2006/relationships/hyperlink" Target="http://www.linkedin.com/company/capgemini" TargetMode="External"/><Relationship Id="rId1" Type="http://schemas.openxmlformats.org/officeDocument/2006/relationships/slideMaster" Target="../slideMasters/slideMaster1.xml"/><Relationship Id="rId6" Type="http://schemas.openxmlformats.org/officeDocument/2006/relationships/hyperlink" Target="http://www.twitter.com/capgemini" TargetMode="External"/><Relationship Id="rId11" Type="http://schemas.openxmlformats.org/officeDocument/2006/relationships/image" Target="../media/image8.png"/><Relationship Id="rId5" Type="http://schemas.openxmlformats.org/officeDocument/2006/relationships/image" Target="../media/image5.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7.png"/></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hyperlink" Target="http://www.youtube.com/capgeminimedia" TargetMode="External"/><Relationship Id="rId3" Type="http://schemas.openxmlformats.org/officeDocument/2006/relationships/tags" Target="../tags/tag8.xml"/><Relationship Id="rId7" Type="http://schemas.openxmlformats.org/officeDocument/2006/relationships/hyperlink" Target="http://www.linkedin.com/company/capgemini" TargetMode="External"/><Relationship Id="rId12" Type="http://schemas.openxmlformats.org/officeDocument/2006/relationships/image" Target="../media/image6.png"/><Relationship Id="rId17" Type="http://schemas.openxmlformats.org/officeDocument/2006/relationships/image" Target="../media/image2.png"/><Relationship Id="rId2" Type="http://schemas.openxmlformats.org/officeDocument/2006/relationships/tags" Target="../tags/tag7.xml"/><Relationship Id="rId16" Type="http://schemas.openxmlformats.org/officeDocument/2006/relationships/image" Target="../media/image8.png"/><Relationship Id="rId1" Type="http://schemas.openxmlformats.org/officeDocument/2006/relationships/tags" Target="../tags/tag6.xml"/><Relationship Id="rId6" Type="http://schemas.openxmlformats.org/officeDocument/2006/relationships/image" Target="../media/image10.png"/><Relationship Id="rId11" Type="http://schemas.openxmlformats.org/officeDocument/2006/relationships/hyperlink" Target="http://www.twitter.com/capgemini" TargetMode="External"/><Relationship Id="rId5" Type="http://schemas.openxmlformats.org/officeDocument/2006/relationships/slideMaster" Target="../slideMasters/slideMaster1.xml"/><Relationship Id="rId15" Type="http://schemas.openxmlformats.org/officeDocument/2006/relationships/hyperlink" Target="http://www.facebook.com/capgemini" TargetMode="External"/><Relationship Id="rId10" Type="http://schemas.openxmlformats.org/officeDocument/2006/relationships/image" Target="../media/image5.png"/><Relationship Id="rId4" Type="http://schemas.openxmlformats.org/officeDocument/2006/relationships/tags" Target="../tags/tag9.xml"/><Relationship Id="rId9" Type="http://schemas.openxmlformats.org/officeDocument/2006/relationships/hyperlink" Target="http://www.slideshare.net/capgemini" TargetMode="External"/><Relationship Id="rId14"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bg>
      <p:bgPr>
        <a:solidFill>
          <a:schemeClr val="accent4"/>
        </a:solidFill>
        <a:effectLst/>
      </p:bgPr>
    </p:bg>
    <p:spTree>
      <p:nvGrpSpPr>
        <p:cNvPr id="1" name=""/>
        <p:cNvGrpSpPr/>
        <p:nvPr/>
      </p:nvGrpSpPr>
      <p:grpSpPr>
        <a:xfrm>
          <a:off x="0" y="0"/>
          <a:ext cx="0" cy="0"/>
          <a:chOff x="0" y="0"/>
          <a:chExt cx="0" cy="0"/>
        </a:xfrm>
      </p:grpSpPr>
      <p:sp>
        <p:nvSpPr>
          <p:cNvPr id="15" name="Graphic 13">
            <a:extLst>
              <a:ext uri="{FF2B5EF4-FFF2-40B4-BE49-F238E27FC236}">
                <a16:creationId xmlns:a16="http://schemas.microsoft.com/office/drawing/2014/main" id="{5D1B5F70-39A3-4E01-8EEB-A624F6527260}"/>
              </a:ext>
            </a:extLst>
          </p:cNvPr>
          <p:cNvSpPr>
            <a:spLocks noChangeAspect="1"/>
          </p:cNvSpPr>
          <p:nvPr/>
        </p:nvSpPr>
        <p:spPr>
          <a:xfrm>
            <a:off x="263352" y="908720"/>
            <a:ext cx="10199251" cy="6192688"/>
          </a:xfrm>
          <a:custGeom>
            <a:avLst/>
            <a:gdLst>
              <a:gd name="connsiteX0" fmla="*/ 36195 w 8117205"/>
              <a:gd name="connsiteY0" fmla="*/ 4710199 h 4710198"/>
              <a:gd name="connsiteX1" fmla="*/ 0 w 8117205"/>
              <a:gd name="connsiteY1" fmla="*/ 4697817 h 4710198"/>
              <a:gd name="connsiteX2" fmla="*/ 538163 w 8117205"/>
              <a:gd name="connsiteY2" fmla="*/ 3739602 h 4710198"/>
              <a:gd name="connsiteX3" fmla="*/ 1340168 w 8117205"/>
              <a:gd name="connsiteY3" fmla="*/ 2915689 h 4710198"/>
              <a:gd name="connsiteX4" fmla="*/ 2613660 w 8117205"/>
              <a:gd name="connsiteY4" fmla="*/ 2190837 h 4710198"/>
              <a:gd name="connsiteX5" fmla="*/ 2621280 w 8117205"/>
              <a:gd name="connsiteY5" fmla="*/ 2187979 h 4710198"/>
              <a:gd name="connsiteX6" fmla="*/ 2628900 w 8117205"/>
              <a:gd name="connsiteY6" fmla="*/ 2191789 h 4710198"/>
              <a:gd name="connsiteX7" fmla="*/ 4513898 w 8117205"/>
              <a:gd name="connsiteY7" fmla="*/ 2830917 h 4710198"/>
              <a:gd name="connsiteX8" fmla="*/ 5841683 w 8117205"/>
              <a:gd name="connsiteY8" fmla="*/ 2599459 h 4710198"/>
              <a:gd name="connsiteX9" fmla="*/ 6102668 w 8117205"/>
              <a:gd name="connsiteY9" fmla="*/ 1288819 h 4710198"/>
              <a:gd name="connsiteX10" fmla="*/ 6256020 w 8117205"/>
              <a:gd name="connsiteY10" fmla="*/ 204874 h 4710198"/>
              <a:gd name="connsiteX11" fmla="*/ 7391400 w 8117205"/>
              <a:gd name="connsiteY11" fmla="*/ 43901 h 4710198"/>
              <a:gd name="connsiteX12" fmla="*/ 8117205 w 8117205"/>
              <a:gd name="connsiteY12" fmla="*/ 242021 h 4710198"/>
              <a:gd name="connsiteX13" fmla="*/ 8102918 w 8117205"/>
              <a:gd name="connsiteY13" fmla="*/ 277264 h 4710198"/>
              <a:gd name="connsiteX14" fmla="*/ 7384733 w 8117205"/>
              <a:gd name="connsiteY14" fmla="*/ 82001 h 4710198"/>
              <a:gd name="connsiteX15" fmla="*/ 6281738 w 8117205"/>
              <a:gd name="connsiteY15" fmla="*/ 233449 h 4710198"/>
              <a:gd name="connsiteX16" fmla="*/ 6139815 w 8117205"/>
              <a:gd name="connsiteY16" fmla="*/ 1279294 h 4710198"/>
              <a:gd name="connsiteX17" fmla="*/ 6187440 w 8117205"/>
              <a:gd name="connsiteY17" fmla="*/ 2101302 h 4710198"/>
              <a:gd name="connsiteX18" fmla="*/ 5866448 w 8117205"/>
              <a:gd name="connsiteY18" fmla="*/ 2629939 h 4710198"/>
              <a:gd name="connsiteX19" fmla="*/ 4510088 w 8117205"/>
              <a:gd name="connsiteY19" fmla="*/ 2869969 h 4710198"/>
              <a:gd name="connsiteX20" fmla="*/ 2620328 w 8117205"/>
              <a:gd name="connsiteY20" fmla="*/ 2230842 h 4710198"/>
              <a:gd name="connsiteX21" fmla="*/ 568643 w 8117205"/>
              <a:gd name="connsiteY21" fmla="*/ 3763414 h 4710198"/>
              <a:gd name="connsiteX22" fmla="*/ 36195 w 8117205"/>
              <a:gd name="connsiteY22" fmla="*/ 4710199 h 4710198"/>
              <a:gd name="connsiteX0" fmla="*/ 36195 w 8117205"/>
              <a:gd name="connsiteY0" fmla="*/ 4710199 h 4710199"/>
              <a:gd name="connsiteX1" fmla="*/ 0 w 8117205"/>
              <a:gd name="connsiteY1" fmla="*/ 4697817 h 4710199"/>
              <a:gd name="connsiteX2" fmla="*/ 538163 w 8117205"/>
              <a:gd name="connsiteY2" fmla="*/ 3739602 h 4710199"/>
              <a:gd name="connsiteX3" fmla="*/ 1340168 w 8117205"/>
              <a:gd name="connsiteY3" fmla="*/ 2915689 h 4710199"/>
              <a:gd name="connsiteX4" fmla="*/ 2613660 w 8117205"/>
              <a:gd name="connsiteY4" fmla="*/ 2190837 h 4710199"/>
              <a:gd name="connsiteX5" fmla="*/ 2621280 w 8117205"/>
              <a:gd name="connsiteY5" fmla="*/ 2187979 h 4710199"/>
              <a:gd name="connsiteX6" fmla="*/ 2628900 w 8117205"/>
              <a:gd name="connsiteY6" fmla="*/ 2191789 h 4710199"/>
              <a:gd name="connsiteX7" fmla="*/ 4513898 w 8117205"/>
              <a:gd name="connsiteY7" fmla="*/ 2830917 h 4710199"/>
              <a:gd name="connsiteX8" fmla="*/ 5841683 w 8117205"/>
              <a:gd name="connsiteY8" fmla="*/ 2599459 h 4710199"/>
              <a:gd name="connsiteX9" fmla="*/ 6102668 w 8117205"/>
              <a:gd name="connsiteY9" fmla="*/ 1288819 h 4710199"/>
              <a:gd name="connsiteX10" fmla="*/ 6256020 w 8117205"/>
              <a:gd name="connsiteY10" fmla="*/ 204874 h 4710199"/>
              <a:gd name="connsiteX11" fmla="*/ 7391400 w 8117205"/>
              <a:gd name="connsiteY11" fmla="*/ 43901 h 4710199"/>
              <a:gd name="connsiteX12" fmla="*/ 8117205 w 8117205"/>
              <a:gd name="connsiteY12" fmla="*/ 242021 h 4710199"/>
              <a:gd name="connsiteX13" fmla="*/ 7384733 w 8117205"/>
              <a:gd name="connsiteY13" fmla="*/ 82001 h 4710199"/>
              <a:gd name="connsiteX14" fmla="*/ 6281738 w 8117205"/>
              <a:gd name="connsiteY14" fmla="*/ 233449 h 4710199"/>
              <a:gd name="connsiteX15" fmla="*/ 6139815 w 8117205"/>
              <a:gd name="connsiteY15" fmla="*/ 1279294 h 4710199"/>
              <a:gd name="connsiteX16" fmla="*/ 6187440 w 8117205"/>
              <a:gd name="connsiteY16" fmla="*/ 2101302 h 4710199"/>
              <a:gd name="connsiteX17" fmla="*/ 5866448 w 8117205"/>
              <a:gd name="connsiteY17" fmla="*/ 2629939 h 4710199"/>
              <a:gd name="connsiteX18" fmla="*/ 4510088 w 8117205"/>
              <a:gd name="connsiteY18" fmla="*/ 2869969 h 4710199"/>
              <a:gd name="connsiteX19" fmla="*/ 2620328 w 8117205"/>
              <a:gd name="connsiteY19" fmla="*/ 2230842 h 4710199"/>
              <a:gd name="connsiteX20" fmla="*/ 568643 w 8117205"/>
              <a:gd name="connsiteY20" fmla="*/ 3763414 h 4710199"/>
              <a:gd name="connsiteX21" fmla="*/ 36195 w 8117205"/>
              <a:gd name="connsiteY21" fmla="*/ 4710199 h 4710199"/>
              <a:gd name="connsiteX0" fmla="*/ 36195 w 7528033"/>
              <a:gd name="connsiteY0" fmla="*/ 4673434 h 4673434"/>
              <a:gd name="connsiteX1" fmla="*/ 0 w 7528033"/>
              <a:gd name="connsiteY1" fmla="*/ 4661052 h 4673434"/>
              <a:gd name="connsiteX2" fmla="*/ 538163 w 7528033"/>
              <a:gd name="connsiteY2" fmla="*/ 3702837 h 4673434"/>
              <a:gd name="connsiteX3" fmla="*/ 1340168 w 7528033"/>
              <a:gd name="connsiteY3" fmla="*/ 2878924 h 4673434"/>
              <a:gd name="connsiteX4" fmla="*/ 2613660 w 7528033"/>
              <a:gd name="connsiteY4" fmla="*/ 2154072 h 4673434"/>
              <a:gd name="connsiteX5" fmla="*/ 2621280 w 7528033"/>
              <a:gd name="connsiteY5" fmla="*/ 2151214 h 4673434"/>
              <a:gd name="connsiteX6" fmla="*/ 2628900 w 7528033"/>
              <a:gd name="connsiteY6" fmla="*/ 2155024 h 4673434"/>
              <a:gd name="connsiteX7" fmla="*/ 4513898 w 7528033"/>
              <a:gd name="connsiteY7" fmla="*/ 2794152 h 4673434"/>
              <a:gd name="connsiteX8" fmla="*/ 5841683 w 7528033"/>
              <a:gd name="connsiteY8" fmla="*/ 2562694 h 4673434"/>
              <a:gd name="connsiteX9" fmla="*/ 6102668 w 7528033"/>
              <a:gd name="connsiteY9" fmla="*/ 1252054 h 4673434"/>
              <a:gd name="connsiteX10" fmla="*/ 6256020 w 7528033"/>
              <a:gd name="connsiteY10" fmla="*/ 168109 h 4673434"/>
              <a:gd name="connsiteX11" fmla="*/ 7391400 w 7528033"/>
              <a:gd name="connsiteY11" fmla="*/ 7136 h 4673434"/>
              <a:gd name="connsiteX12" fmla="*/ 7384733 w 7528033"/>
              <a:gd name="connsiteY12" fmla="*/ 45236 h 4673434"/>
              <a:gd name="connsiteX13" fmla="*/ 6281738 w 7528033"/>
              <a:gd name="connsiteY13" fmla="*/ 196684 h 4673434"/>
              <a:gd name="connsiteX14" fmla="*/ 6139815 w 7528033"/>
              <a:gd name="connsiteY14" fmla="*/ 1242529 h 4673434"/>
              <a:gd name="connsiteX15" fmla="*/ 6187440 w 7528033"/>
              <a:gd name="connsiteY15" fmla="*/ 2064537 h 4673434"/>
              <a:gd name="connsiteX16" fmla="*/ 5866448 w 7528033"/>
              <a:gd name="connsiteY16" fmla="*/ 2593174 h 4673434"/>
              <a:gd name="connsiteX17" fmla="*/ 4510088 w 7528033"/>
              <a:gd name="connsiteY17" fmla="*/ 2833204 h 4673434"/>
              <a:gd name="connsiteX18" fmla="*/ 2620328 w 7528033"/>
              <a:gd name="connsiteY18" fmla="*/ 2194077 h 4673434"/>
              <a:gd name="connsiteX19" fmla="*/ 568643 w 7528033"/>
              <a:gd name="connsiteY19" fmla="*/ 3726649 h 4673434"/>
              <a:gd name="connsiteX20" fmla="*/ 36195 w 7528033"/>
              <a:gd name="connsiteY20" fmla="*/ 4673434 h 467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28033" h="4673434">
                <a:moveTo>
                  <a:pt x="36195" y="4673434"/>
                </a:moveTo>
                <a:lnTo>
                  <a:pt x="0" y="4661052"/>
                </a:lnTo>
                <a:cubicBezTo>
                  <a:pt x="953" y="4656289"/>
                  <a:pt x="145733" y="4224807"/>
                  <a:pt x="538163" y="3702837"/>
                </a:cubicBezTo>
                <a:cubicBezTo>
                  <a:pt x="768668" y="3396132"/>
                  <a:pt x="1038225" y="3118954"/>
                  <a:pt x="1340168" y="2878924"/>
                </a:cubicBezTo>
                <a:cubicBezTo>
                  <a:pt x="1717358" y="2577934"/>
                  <a:pt x="2145983" y="2334094"/>
                  <a:pt x="2613660" y="2154072"/>
                </a:cubicBezTo>
                <a:lnTo>
                  <a:pt x="2621280" y="2151214"/>
                </a:lnTo>
                <a:lnTo>
                  <a:pt x="2628900" y="2155024"/>
                </a:lnTo>
                <a:cubicBezTo>
                  <a:pt x="3289935" y="2497924"/>
                  <a:pt x="3941445" y="2718904"/>
                  <a:pt x="4513898" y="2794152"/>
                </a:cubicBezTo>
                <a:cubicBezTo>
                  <a:pt x="5095875" y="2871304"/>
                  <a:pt x="5554980" y="2790341"/>
                  <a:pt x="5841683" y="2562694"/>
                </a:cubicBezTo>
                <a:cubicBezTo>
                  <a:pt x="6168390" y="2302662"/>
                  <a:pt x="6257925" y="1849271"/>
                  <a:pt x="6102668" y="1252054"/>
                </a:cubicBezTo>
                <a:cubicBezTo>
                  <a:pt x="5969318" y="741514"/>
                  <a:pt x="6020753" y="376706"/>
                  <a:pt x="6256020" y="168109"/>
                </a:cubicBezTo>
                <a:cubicBezTo>
                  <a:pt x="6480810" y="-31916"/>
                  <a:pt x="7203281" y="27615"/>
                  <a:pt x="7391400" y="7136"/>
                </a:cubicBezTo>
                <a:cubicBezTo>
                  <a:pt x="7579519" y="-13343"/>
                  <a:pt x="7569677" y="13645"/>
                  <a:pt x="7384733" y="45236"/>
                </a:cubicBezTo>
                <a:cubicBezTo>
                  <a:pt x="7199789" y="76827"/>
                  <a:pt x="6550343" y="-41441"/>
                  <a:pt x="6281738" y="196684"/>
                </a:cubicBezTo>
                <a:cubicBezTo>
                  <a:pt x="6058853" y="394804"/>
                  <a:pt x="6011228" y="747229"/>
                  <a:pt x="6139815" y="1242529"/>
                </a:cubicBezTo>
                <a:cubicBezTo>
                  <a:pt x="6221730" y="1557806"/>
                  <a:pt x="6237923" y="1834031"/>
                  <a:pt x="6187440" y="2064537"/>
                </a:cubicBezTo>
                <a:cubicBezTo>
                  <a:pt x="6138863" y="2283612"/>
                  <a:pt x="6031230" y="2460777"/>
                  <a:pt x="5866448" y="2593174"/>
                </a:cubicBezTo>
                <a:cubicBezTo>
                  <a:pt x="5572125" y="2828441"/>
                  <a:pt x="5102543" y="2911309"/>
                  <a:pt x="4510088" y="2833204"/>
                </a:cubicBezTo>
                <a:cubicBezTo>
                  <a:pt x="3935730" y="2757004"/>
                  <a:pt x="3282315" y="2536024"/>
                  <a:pt x="2620328" y="2194077"/>
                </a:cubicBezTo>
                <a:cubicBezTo>
                  <a:pt x="1574483" y="2598889"/>
                  <a:pt x="927735" y="3251352"/>
                  <a:pt x="568643" y="3726649"/>
                </a:cubicBezTo>
                <a:cubicBezTo>
                  <a:pt x="180023" y="4242904"/>
                  <a:pt x="37148" y="4668672"/>
                  <a:pt x="36195" y="4673434"/>
                </a:cubicBezTo>
                <a:close/>
              </a:path>
            </a:pathLst>
          </a:custGeom>
          <a:gradFill>
            <a:gsLst>
              <a:gs pos="99000">
                <a:schemeClr val="accent2">
                  <a:alpha val="0"/>
                </a:schemeClr>
              </a:gs>
              <a:gs pos="32000">
                <a:srgbClr val="12ABDB">
                  <a:alpha val="17000"/>
                </a:srgbClr>
              </a:gs>
              <a:gs pos="17000">
                <a:schemeClr val="accent2">
                  <a:alpha val="0"/>
                </a:schemeClr>
              </a:gs>
              <a:gs pos="49000">
                <a:srgbClr val="12ABDB"/>
              </a:gs>
              <a:gs pos="70000">
                <a:schemeClr val="accent2"/>
              </a:gs>
            </a:gsLst>
            <a:lin ang="16200000" scaled="0"/>
          </a:gradFill>
          <a:ln w="9525" cap="flat">
            <a:noFill/>
            <a:prstDash val="solid"/>
            <a:miter/>
          </a:ln>
        </p:spPr>
        <p:txBody>
          <a:bodyPr rtlCol="0" anchor="ctr"/>
          <a:lstStyle/>
          <a:p>
            <a:endParaRPr lang="de-DE"/>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242574"/>
            <a:ext cx="11379200" cy="307777"/>
          </a:xfrm>
        </p:spPr>
        <p:txBody>
          <a:bodyPr wrap="square" lIns="36000" tIns="0" rIns="36000">
            <a:sp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339007"/>
            <a:ext cx="11386134" cy="2031325"/>
          </a:xfrm>
        </p:spPr>
        <p:txBody>
          <a:bodyPr wrap="square" lIns="36000" rIns="36000" bIns="0" anchor="b" anchorCtr="0">
            <a:spAutoFit/>
          </a:bodyPr>
          <a:lstStyle>
            <a:lvl1pPr algn="l">
              <a:lnSpc>
                <a:spcPct val="100000"/>
              </a:lnSpc>
              <a:defRPr sz="6600" b="1" baseline="0">
                <a:solidFill>
                  <a:schemeClr val="bg1"/>
                </a:solidFill>
                <a:latin typeface="Ubuntu" panose="020B0504030602030204" pitchFamily="34" charset="0"/>
              </a:defRPr>
            </a:lvl1pPr>
          </a:lstStyle>
          <a:p>
            <a:r>
              <a:rPr lang="en-US"/>
              <a:t>Click to edit Master title style</a:t>
            </a:r>
            <a:endParaRPr lang="en-GB"/>
          </a:p>
        </p:txBody>
      </p:sp>
      <p:pic>
        <p:nvPicPr>
          <p:cNvPr id="6" name="Image 5" descr="Une image contenant texte&#10;&#10;Description générée automatiquement">
            <a:extLst>
              <a:ext uri="{FF2B5EF4-FFF2-40B4-BE49-F238E27FC236}">
                <a16:creationId xmlns:a16="http://schemas.microsoft.com/office/drawing/2014/main" id="{B290AA58-6524-4A50-851C-8EA6E75AA5E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55116" y="260648"/>
            <a:ext cx="3024000" cy="1226177"/>
          </a:xfrm>
          <a:prstGeom prst="rect">
            <a:avLst/>
          </a:prstGeom>
        </p:spPr>
      </p:pic>
    </p:spTree>
    <p:extLst>
      <p:ext uri="{BB962C8B-B14F-4D97-AF65-F5344CB8AC3E}">
        <p14:creationId xmlns:p14="http://schemas.microsoft.com/office/powerpoint/2010/main" val="2402411546"/>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ly Title">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Title 2">
            <a:extLst>
              <a:ext uri="{FF2B5EF4-FFF2-40B4-BE49-F238E27FC236}">
                <a16:creationId xmlns:a16="http://schemas.microsoft.com/office/drawing/2014/main" id="{57F0C9DF-D1FA-45A1-91F6-147FDC3E7341}"/>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3057535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re seul">
    <p:bg>
      <p:bgPr>
        <a:solidFill>
          <a:schemeClr val="accent4"/>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 name="Espace réservé du texte 9">
            <a:extLst>
              <a:ext uri="{FF2B5EF4-FFF2-40B4-BE49-F238E27FC236}">
                <a16:creationId xmlns:a16="http://schemas.microsoft.com/office/drawing/2014/main" id="{0850DA69-657E-41C3-B340-B16C354CA1D0}"/>
              </a:ext>
            </a:extLst>
          </p:cNvPr>
          <p:cNvSpPr>
            <a:spLocks noGrp="1"/>
          </p:cNvSpPr>
          <p:nvPr>
            <p:ph type="body" sz="quarter" idx="10"/>
          </p:nvPr>
        </p:nvSpPr>
        <p:spPr>
          <a:xfrm>
            <a:off x="404813" y="1447800"/>
            <a:ext cx="11406187" cy="4951413"/>
          </a:xfrm>
        </p:spPr>
        <p:txBody>
          <a:bodyPr/>
          <a:lstStyle>
            <a:lvl1pPr>
              <a:defRPr>
                <a:solidFill>
                  <a:schemeClr val="bg1"/>
                </a:solidFill>
              </a:defRPr>
            </a:lvl1pPr>
            <a:lvl2pPr>
              <a:defRPr>
                <a:solidFill>
                  <a:schemeClr val="bg1"/>
                </a:solidFill>
              </a:defRPr>
            </a:lvl2pPr>
            <a:lvl3pPr>
              <a:defRPr>
                <a:solidFill>
                  <a:schemeClr val="bg1"/>
                </a:solidFill>
              </a:defRPr>
            </a:lvl3pPr>
            <a:lvl4pPr>
              <a:buClr>
                <a:schemeClr val="accent5"/>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5E6BB52B-0C5D-4023-89D5-282E9A520223}"/>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de-DE"/>
          </a:p>
        </p:txBody>
      </p:sp>
    </p:spTree>
    <p:extLst>
      <p:ext uri="{BB962C8B-B14F-4D97-AF65-F5344CB8AC3E}">
        <p14:creationId xmlns:p14="http://schemas.microsoft.com/office/powerpoint/2010/main" val="35766568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light Grey">
    <p:bg>
      <p:bgPr>
        <a:solidFill>
          <a:schemeClr val="bg2"/>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Espace réservé du texte 8">
            <a:extLst>
              <a:ext uri="{FF2B5EF4-FFF2-40B4-BE49-F238E27FC236}">
                <a16:creationId xmlns:a16="http://schemas.microsoft.com/office/drawing/2014/main" id="{E7C5D7A7-45E9-4756-B28B-644907783FEA}"/>
              </a:ext>
            </a:extLst>
          </p:cNvPr>
          <p:cNvSpPr>
            <a:spLocks noGrp="1"/>
          </p:cNvSpPr>
          <p:nvPr>
            <p:ph type="body" sz="quarter" idx="10"/>
          </p:nvPr>
        </p:nvSpPr>
        <p:spPr>
          <a:xfrm>
            <a:off x="404812" y="1447800"/>
            <a:ext cx="11406188" cy="4951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0C89E73A-8AF6-4995-85C4-948312F9A282}"/>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42192420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Break dark">
    <p:bg>
      <p:bgPr>
        <a:solidFill>
          <a:schemeClr val="accent4"/>
        </a:solidFill>
        <a:effectLst/>
      </p:bgPr>
    </p:bg>
    <p:spTree>
      <p:nvGrpSpPr>
        <p:cNvPr id="1" name=""/>
        <p:cNvGrpSpPr/>
        <p:nvPr/>
      </p:nvGrpSpPr>
      <p:grpSpPr>
        <a:xfrm>
          <a:off x="0" y="0"/>
          <a:ext cx="0" cy="0"/>
          <a:chOff x="0" y="0"/>
          <a:chExt cx="0" cy="0"/>
        </a:xfrm>
      </p:grpSpPr>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3772800"/>
            <a:ext cx="11329987" cy="307777"/>
          </a:xfrm>
        </p:spPr>
        <p:txBody>
          <a:bodyPr lIns="0" tIns="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264961"/>
            <a:ext cx="11329987" cy="1477328"/>
          </a:xfrm>
        </p:spPr>
        <p:txBody>
          <a:bodyPr lIns="0" bIns="0" anchor="b" anchorCtr="0">
            <a:spAutoFit/>
          </a:bodyPr>
          <a:lstStyle>
            <a:lvl1pPr algn="l">
              <a:lnSpc>
                <a:spcPct val="80000"/>
              </a:lnSpc>
              <a:defRPr sz="6000" baseline="0">
                <a:solidFill>
                  <a:schemeClr val="bg1"/>
                </a:solidFill>
              </a:defRPr>
            </a:lvl1pPr>
          </a:lstStyle>
          <a:p>
            <a:r>
              <a:rPr lang="en-US"/>
              <a:t>Click to edit Master title style</a:t>
            </a:r>
            <a:endParaRPr lang="en-GB"/>
          </a:p>
        </p:txBody>
      </p:sp>
      <p:sp>
        <p:nvSpPr>
          <p:cNvPr id="9" name="Text Placeholder 8">
            <a:extLst>
              <a:ext uri="{FF2B5EF4-FFF2-40B4-BE49-F238E27FC236}">
                <a16:creationId xmlns:a16="http://schemas.microsoft.com/office/drawing/2014/main" id="{E744C52A-2030-4EFF-B1D2-B60B2B279897}"/>
              </a:ext>
            </a:extLst>
          </p:cNvPr>
          <p:cNvSpPr>
            <a:spLocks noGrp="1"/>
          </p:cNvSpPr>
          <p:nvPr>
            <p:ph type="body" sz="quarter" idx="10" hasCustomPrompt="1"/>
          </p:nvPr>
        </p:nvSpPr>
        <p:spPr>
          <a:xfrm>
            <a:off x="404813" y="1825079"/>
            <a:ext cx="4611067" cy="307777"/>
          </a:xfrm>
        </p:spPr>
        <p:txBody>
          <a:bodyPr wrap="square" anchor="b">
            <a:spAutoFit/>
          </a:bodyPr>
          <a:lstStyle>
            <a:lvl1pPr>
              <a:defRPr>
                <a:solidFill>
                  <a:schemeClr val="accent2"/>
                </a:solidFill>
                <a:latin typeface="Ubuntu Light" panose="020B0304030602030204" pitchFamily="34" charset="0"/>
              </a:defRPr>
            </a:lvl1pPr>
            <a:lvl2pPr marL="88900" indent="0">
              <a:buNone/>
              <a:defRPr/>
            </a:lvl2pPr>
          </a:lstStyle>
          <a:p>
            <a:pPr lvl="0"/>
            <a:r>
              <a:rPr lang="fr-FR"/>
              <a:t>INSERT A LABEL/ALBEIT</a:t>
            </a:r>
          </a:p>
        </p:txBody>
      </p:sp>
    </p:spTree>
    <p:extLst>
      <p:ext uri="{BB962C8B-B14F-4D97-AF65-F5344CB8AC3E}">
        <p14:creationId xmlns:p14="http://schemas.microsoft.com/office/powerpoint/2010/main" val="3310471827"/>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full screen image">
    <p:bg>
      <p:bgPr>
        <a:solidFill>
          <a:schemeClr val="accent4"/>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E832AC1-21AF-4DAD-A220-3541D7B3D0D5}"/>
              </a:ext>
            </a:extLst>
          </p:cNvPr>
          <p:cNvSpPr>
            <a:spLocks noGrp="1"/>
          </p:cNvSpPr>
          <p:nvPr>
            <p:ph type="pic" sz="quarter" idx="10" hasCustomPrompt="1"/>
          </p:nvPr>
        </p:nvSpPr>
        <p:spPr>
          <a:xfrm>
            <a:off x="0" y="0"/>
            <a:ext cx="12192000" cy="6858000"/>
          </a:xfrm>
          <a:custGeom>
            <a:avLst/>
            <a:gdLst>
              <a:gd name="connsiteX0" fmla="*/ 11786547 w 12192000"/>
              <a:gd name="connsiteY0" fmla="*/ 205058 h 6858000"/>
              <a:gd name="connsiteX1" fmla="*/ 11562163 w 12192000"/>
              <a:gd name="connsiteY1" fmla="*/ 436971 h 6858000"/>
              <a:gd name="connsiteX2" fmla="*/ 11639891 w 12192000"/>
              <a:gd name="connsiteY2" fmla="*/ 551459 h 6858000"/>
              <a:gd name="connsiteX3" fmla="*/ 11719085 w 12192000"/>
              <a:gd name="connsiteY3" fmla="*/ 552927 h 6858000"/>
              <a:gd name="connsiteX4" fmla="*/ 11751166 w 12192000"/>
              <a:gd name="connsiteY4" fmla="*/ 536965 h 6858000"/>
              <a:gd name="connsiteX5" fmla="*/ 11777548 w 12192000"/>
              <a:gd name="connsiteY5" fmla="*/ 513474 h 6858000"/>
              <a:gd name="connsiteX6" fmla="*/ 11770504 w 12192000"/>
              <a:gd name="connsiteY6" fmla="*/ 536398 h 6858000"/>
              <a:gd name="connsiteX7" fmla="*/ 11705703 w 12192000"/>
              <a:gd name="connsiteY7" fmla="*/ 579359 h 6858000"/>
              <a:gd name="connsiteX8" fmla="*/ 11760002 w 12192000"/>
              <a:gd name="connsiteY8" fmla="*/ 594046 h 6858000"/>
              <a:gd name="connsiteX9" fmla="*/ 11889144 w 12192000"/>
              <a:gd name="connsiteY9" fmla="*/ 551453 h 6858000"/>
              <a:gd name="connsiteX10" fmla="*/ 11824573 w 12192000"/>
              <a:gd name="connsiteY10" fmla="*/ 494172 h 6858000"/>
              <a:gd name="connsiteX11" fmla="*/ 11889144 w 12192000"/>
              <a:gd name="connsiteY11" fmla="*/ 525016 h 6858000"/>
              <a:gd name="connsiteX12" fmla="*/ 11974376 w 12192000"/>
              <a:gd name="connsiteY12" fmla="*/ 467391 h 6858000"/>
              <a:gd name="connsiteX13" fmla="*/ 11981591 w 12192000"/>
              <a:gd name="connsiteY13" fmla="*/ 431058 h 6858000"/>
              <a:gd name="connsiteX14" fmla="*/ 11981599 w 12192000"/>
              <a:gd name="connsiteY14" fmla="*/ 431100 h 6858000"/>
              <a:gd name="connsiteX15" fmla="*/ 11981599 w 12192000"/>
              <a:gd name="connsiteY15" fmla="*/ 431017 h 6858000"/>
              <a:gd name="connsiteX16" fmla="*/ 11981599 w 12192000"/>
              <a:gd name="connsiteY16" fmla="*/ 428164 h 6858000"/>
              <a:gd name="connsiteX17" fmla="*/ 11909738 w 12192000"/>
              <a:gd name="connsiteY17" fmla="*/ 279916 h 6858000"/>
              <a:gd name="connsiteX18" fmla="*/ 11796813 w 12192000"/>
              <a:gd name="connsiteY18" fmla="*/ 209461 h 6858000"/>
              <a:gd name="connsiteX19" fmla="*/ 11786547 w 12192000"/>
              <a:gd name="connsiteY19" fmla="*/ 205058 h 6858000"/>
              <a:gd name="connsiteX20" fmla="*/ 0 w 12192000"/>
              <a:gd name="connsiteY20" fmla="*/ 0 h 6858000"/>
              <a:gd name="connsiteX21" fmla="*/ 12192000 w 12192000"/>
              <a:gd name="connsiteY21" fmla="*/ 0 h 6858000"/>
              <a:gd name="connsiteX22" fmla="*/ 12192000 w 12192000"/>
              <a:gd name="connsiteY22" fmla="*/ 6858000 h 6858000"/>
              <a:gd name="connsiteX23" fmla="*/ 0 w 121920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2000" h="6858000">
                <a:moveTo>
                  <a:pt x="11786547" y="205058"/>
                </a:moveTo>
                <a:cubicBezTo>
                  <a:pt x="11736684" y="265238"/>
                  <a:pt x="11562163" y="310740"/>
                  <a:pt x="11562163" y="436971"/>
                </a:cubicBezTo>
                <a:cubicBezTo>
                  <a:pt x="11562163" y="486876"/>
                  <a:pt x="11592961" y="533846"/>
                  <a:pt x="11639891" y="551459"/>
                </a:cubicBezTo>
                <a:cubicBezTo>
                  <a:pt x="11666289" y="561734"/>
                  <a:pt x="11692687" y="561734"/>
                  <a:pt x="11719085" y="552927"/>
                </a:cubicBezTo>
                <a:cubicBezTo>
                  <a:pt x="11730818" y="549258"/>
                  <a:pt x="11741450" y="543753"/>
                  <a:pt x="11751166" y="536965"/>
                </a:cubicBezTo>
                <a:lnTo>
                  <a:pt x="11777548" y="513474"/>
                </a:lnTo>
                <a:lnTo>
                  <a:pt x="11770504" y="536398"/>
                </a:lnTo>
                <a:cubicBezTo>
                  <a:pt x="11758809" y="558154"/>
                  <a:pt x="11734320" y="574953"/>
                  <a:pt x="11705703" y="579359"/>
                </a:cubicBezTo>
                <a:cubicBezTo>
                  <a:pt x="11714508" y="588171"/>
                  <a:pt x="11735054" y="594046"/>
                  <a:pt x="11760002" y="594046"/>
                </a:cubicBezTo>
                <a:cubicBezTo>
                  <a:pt x="11805495" y="594046"/>
                  <a:pt x="11861261" y="580827"/>
                  <a:pt x="11889144" y="551453"/>
                </a:cubicBezTo>
                <a:cubicBezTo>
                  <a:pt x="11850989" y="552921"/>
                  <a:pt x="11826041" y="527953"/>
                  <a:pt x="11824573" y="494172"/>
                </a:cubicBezTo>
                <a:cubicBezTo>
                  <a:pt x="11842183" y="516203"/>
                  <a:pt x="11864196" y="525016"/>
                  <a:pt x="11889144" y="525016"/>
                </a:cubicBezTo>
                <a:cubicBezTo>
                  <a:pt x="11927667" y="525016"/>
                  <a:pt x="11960411" y="501057"/>
                  <a:pt x="11974376" y="467391"/>
                </a:cubicBezTo>
                <a:lnTo>
                  <a:pt x="11981591" y="431058"/>
                </a:lnTo>
                <a:lnTo>
                  <a:pt x="11981599" y="431100"/>
                </a:lnTo>
                <a:lnTo>
                  <a:pt x="11981599" y="431017"/>
                </a:lnTo>
                <a:lnTo>
                  <a:pt x="11981599" y="428164"/>
                </a:lnTo>
                <a:cubicBezTo>
                  <a:pt x="11981599" y="369452"/>
                  <a:pt x="11952268" y="319547"/>
                  <a:pt x="11909738" y="279916"/>
                </a:cubicBezTo>
                <a:cubicBezTo>
                  <a:pt x="11877473" y="249092"/>
                  <a:pt x="11837876" y="227075"/>
                  <a:pt x="11796813" y="209461"/>
                </a:cubicBezTo>
                <a:cubicBezTo>
                  <a:pt x="11793879" y="207994"/>
                  <a:pt x="11790946" y="206526"/>
                  <a:pt x="11786547" y="205058"/>
                </a:cubicBezTo>
                <a:close/>
                <a:moveTo>
                  <a:pt x="0" y="0"/>
                </a:moveTo>
                <a:lnTo>
                  <a:pt x="12192000" y="0"/>
                </a:lnTo>
                <a:lnTo>
                  <a:pt x="12192000" y="6858000"/>
                </a:lnTo>
                <a:lnTo>
                  <a:pt x="0" y="6858000"/>
                </a:lnTo>
                <a:close/>
              </a:path>
            </a:pathLst>
          </a:custGeom>
        </p:spPr>
        <p:txBody>
          <a:bodyPr wrap="square">
            <a:noAutofit/>
          </a:bodyPr>
          <a:lstStyle>
            <a:lvl1pPr>
              <a:defRPr>
                <a:solidFill>
                  <a:schemeClr val="bg2">
                    <a:lumMod val="50000"/>
                  </a:schemeClr>
                </a:solidFill>
              </a:defRPr>
            </a:lvl1pPr>
          </a:lstStyle>
          <a:p>
            <a:r>
              <a:rPr lang="en-US"/>
              <a:t>Click icon to add picture and arrange the picture in the background</a:t>
            </a:r>
            <a:endParaRPr lang="en-GB"/>
          </a:p>
        </p:txBody>
      </p:sp>
      <p:sp>
        <p:nvSpPr>
          <p:cNvPr id="2" name="Title 1">
            <a:extLst>
              <a:ext uri="{FF2B5EF4-FFF2-40B4-BE49-F238E27FC236}">
                <a16:creationId xmlns:a16="http://schemas.microsoft.com/office/drawing/2014/main" id="{FDB0CAFF-8B20-4B52-A18C-BFD139761BF9}"/>
              </a:ext>
            </a:extLst>
          </p:cNvPr>
          <p:cNvSpPr>
            <a:spLocks noGrp="1"/>
          </p:cNvSpPr>
          <p:nvPr>
            <p:ph type="title"/>
          </p:nvPr>
        </p:nvSpPr>
        <p:spPr>
          <a:xfrm>
            <a:off x="404813" y="1951673"/>
            <a:ext cx="4562475" cy="2954655"/>
          </a:xfrm>
        </p:spPr>
        <p:txBody>
          <a:bodyPr vert="horz" wrap="square" lIns="72000" tIns="0" rIns="0" bIns="0" rtlCol="0" anchor="ctr">
            <a:spAutoFit/>
          </a:bodyPr>
          <a:lstStyle>
            <a:lvl1pPr>
              <a:lnSpc>
                <a:spcPct val="80000"/>
              </a:lnSpc>
              <a:defRPr lang="en-GB" sz="6000" dirty="0">
                <a:solidFill>
                  <a:schemeClr val="bg1"/>
                </a:solidFill>
              </a:defRPr>
            </a:lvl1pPr>
          </a:lstStyle>
          <a:p>
            <a:pPr lvl="0"/>
            <a:r>
              <a:rPr lang="en-US"/>
              <a:t>Click to edit Master title style</a:t>
            </a:r>
            <a:endParaRPr lang="en-GB"/>
          </a:p>
        </p:txBody>
      </p:sp>
    </p:spTree>
    <p:extLst>
      <p:ext uri="{BB962C8B-B14F-4D97-AF65-F5344CB8AC3E}">
        <p14:creationId xmlns:p14="http://schemas.microsoft.com/office/powerpoint/2010/main" val="17667358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urple">
    <p:bg>
      <p:bgPr>
        <a:solidFill>
          <a:srgbClr val="2B0A3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5089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Full picture white Pik">
    <p:bg>
      <p:bgPr>
        <a:solidFill>
          <a:schemeClr val="bg2"/>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1EB2D5A7-8ABD-41FC-934A-8D0E9E07B98D}"/>
              </a:ext>
            </a:extLst>
          </p:cNvPr>
          <p:cNvSpPr>
            <a:spLocks noGrp="1"/>
          </p:cNvSpPr>
          <p:nvPr>
            <p:ph type="pic" sz="quarter" idx="13" hasCustomPrompt="1"/>
          </p:nvPr>
        </p:nvSpPr>
        <p:spPr>
          <a:xfrm>
            <a:off x="0" y="0"/>
            <a:ext cx="12192000" cy="6858000"/>
          </a:xfrm>
          <a:custGeom>
            <a:avLst/>
            <a:gdLst>
              <a:gd name="connsiteX0" fmla="*/ 11904137 w 12192000"/>
              <a:gd name="connsiteY0" fmla="*/ 374761 h 6858000"/>
              <a:gd name="connsiteX1" fmla="*/ 11851113 w 12192000"/>
              <a:gd name="connsiteY1" fmla="*/ 409256 h 6858000"/>
              <a:gd name="connsiteX2" fmla="*/ 11813853 w 12192000"/>
              <a:gd name="connsiteY2" fmla="*/ 476806 h 6858000"/>
              <a:gd name="connsiteX3" fmla="*/ 11772294 w 12192000"/>
              <a:gd name="connsiteY3" fmla="*/ 537171 h 6858000"/>
              <a:gd name="connsiteX4" fmla="*/ 11703507 w 12192000"/>
              <a:gd name="connsiteY4" fmla="*/ 580289 h 6858000"/>
              <a:gd name="connsiteX5" fmla="*/ 11747932 w 12192000"/>
              <a:gd name="connsiteY5" fmla="*/ 591787 h 6858000"/>
              <a:gd name="connsiteX6" fmla="*/ 11796656 w 12192000"/>
              <a:gd name="connsiteY6" fmla="*/ 587475 h 6858000"/>
              <a:gd name="connsiteX7" fmla="*/ 11879774 w 12192000"/>
              <a:gd name="connsiteY7" fmla="*/ 551544 h 6858000"/>
              <a:gd name="connsiteX8" fmla="*/ 11816719 w 12192000"/>
              <a:gd name="connsiteY8" fmla="*/ 494054 h 6858000"/>
              <a:gd name="connsiteX9" fmla="*/ 11904137 w 12192000"/>
              <a:gd name="connsiteY9" fmla="*/ 521361 h 6858000"/>
              <a:gd name="connsiteX10" fmla="*/ 11965759 w 12192000"/>
              <a:gd name="connsiteY10" fmla="*/ 460997 h 6858000"/>
              <a:gd name="connsiteX11" fmla="*/ 11964326 w 12192000"/>
              <a:gd name="connsiteY11" fmla="*/ 404944 h 6858000"/>
              <a:gd name="connsiteX12" fmla="*/ 11904137 w 12192000"/>
              <a:gd name="connsiteY12" fmla="*/ 374761 h 6858000"/>
              <a:gd name="connsiteX13" fmla="*/ 11779497 w 12192000"/>
              <a:gd name="connsiteY13" fmla="*/ 210928 h 6858000"/>
              <a:gd name="connsiteX14" fmla="*/ 11559747 w 12192000"/>
              <a:gd name="connsiteY14" fmla="*/ 439472 h 6858000"/>
              <a:gd name="connsiteX15" fmla="*/ 11635870 w 12192000"/>
              <a:gd name="connsiteY15" fmla="*/ 550150 h 6858000"/>
              <a:gd name="connsiteX16" fmla="*/ 11720610 w 12192000"/>
              <a:gd name="connsiteY16" fmla="*/ 545838 h 6858000"/>
              <a:gd name="connsiteX17" fmla="*/ 11780933 w 12192000"/>
              <a:gd name="connsiteY17" fmla="*/ 489780 h 6858000"/>
              <a:gd name="connsiteX18" fmla="*/ 11826894 w 12192000"/>
              <a:gd name="connsiteY18" fmla="*/ 413599 h 6858000"/>
              <a:gd name="connsiteX19" fmla="*/ 11888654 w 12192000"/>
              <a:gd name="connsiteY19" fmla="*/ 361853 h 6858000"/>
              <a:gd name="connsiteX20" fmla="*/ 11963340 w 12192000"/>
              <a:gd name="connsiteY20" fmla="*/ 380539 h 6858000"/>
              <a:gd name="connsiteX21" fmla="*/ 11900144 w 12192000"/>
              <a:gd name="connsiteY21" fmla="*/ 284235 h 6858000"/>
              <a:gd name="connsiteX22" fmla="*/ 11789551 w 12192000"/>
              <a:gd name="connsiteY22" fmla="*/ 215240 h 6858000"/>
              <a:gd name="connsiteX23" fmla="*/ 11779497 w 12192000"/>
              <a:gd name="connsiteY23" fmla="*/ 210928 h 6858000"/>
              <a:gd name="connsiteX24" fmla="*/ 0 w 12192000"/>
              <a:gd name="connsiteY24" fmla="*/ 0 h 6858000"/>
              <a:gd name="connsiteX25" fmla="*/ 12192000 w 12192000"/>
              <a:gd name="connsiteY25" fmla="*/ 0 h 6858000"/>
              <a:gd name="connsiteX26" fmla="*/ 12192000 w 12192000"/>
              <a:gd name="connsiteY26" fmla="*/ 6858000 h 6858000"/>
              <a:gd name="connsiteX27" fmla="*/ 0 w 12192000"/>
              <a:gd name="connsiteY2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192000" h="6858000">
                <a:moveTo>
                  <a:pt x="11904137" y="374761"/>
                </a:moveTo>
                <a:cubicBezTo>
                  <a:pt x="11881208" y="376199"/>
                  <a:pt x="11864011" y="390571"/>
                  <a:pt x="11851113" y="409256"/>
                </a:cubicBezTo>
                <a:cubicBezTo>
                  <a:pt x="11835349" y="429377"/>
                  <a:pt x="11825318" y="453810"/>
                  <a:pt x="11813853" y="476806"/>
                </a:cubicBezTo>
                <a:cubicBezTo>
                  <a:pt x="11802389" y="498365"/>
                  <a:pt x="11789491" y="518487"/>
                  <a:pt x="11772294" y="537171"/>
                </a:cubicBezTo>
                <a:cubicBezTo>
                  <a:pt x="11753664" y="557293"/>
                  <a:pt x="11730735" y="573103"/>
                  <a:pt x="11703507" y="580289"/>
                </a:cubicBezTo>
                <a:cubicBezTo>
                  <a:pt x="11716405" y="588912"/>
                  <a:pt x="11733601" y="591787"/>
                  <a:pt x="11747932" y="591787"/>
                </a:cubicBezTo>
                <a:cubicBezTo>
                  <a:pt x="11763696" y="593224"/>
                  <a:pt x="11780893" y="590350"/>
                  <a:pt x="11796656" y="587475"/>
                </a:cubicBezTo>
                <a:cubicBezTo>
                  <a:pt x="11826751" y="583163"/>
                  <a:pt x="11858278" y="573103"/>
                  <a:pt x="11879774" y="551544"/>
                </a:cubicBezTo>
                <a:cubicBezTo>
                  <a:pt x="11845381" y="551544"/>
                  <a:pt x="11818153" y="528548"/>
                  <a:pt x="11816719" y="494054"/>
                </a:cubicBezTo>
                <a:cubicBezTo>
                  <a:pt x="11838216" y="519924"/>
                  <a:pt x="11871176" y="529985"/>
                  <a:pt x="11904137" y="521361"/>
                </a:cubicBezTo>
                <a:cubicBezTo>
                  <a:pt x="11932798" y="512738"/>
                  <a:pt x="11957160" y="489742"/>
                  <a:pt x="11965759" y="460997"/>
                </a:cubicBezTo>
                <a:cubicBezTo>
                  <a:pt x="11971491" y="442312"/>
                  <a:pt x="11972924" y="423628"/>
                  <a:pt x="11964326" y="404944"/>
                </a:cubicBezTo>
                <a:cubicBezTo>
                  <a:pt x="11952861" y="383385"/>
                  <a:pt x="11928499" y="373324"/>
                  <a:pt x="11904137" y="374761"/>
                </a:cubicBezTo>
                <a:close/>
                <a:moveTo>
                  <a:pt x="11779497" y="210928"/>
                </a:moveTo>
                <a:cubicBezTo>
                  <a:pt x="11730664" y="271298"/>
                  <a:pt x="11559747" y="314420"/>
                  <a:pt x="11559747" y="439472"/>
                </a:cubicBezTo>
                <a:cubicBezTo>
                  <a:pt x="11559747" y="486906"/>
                  <a:pt x="11589909" y="532902"/>
                  <a:pt x="11635870" y="550150"/>
                </a:cubicBezTo>
                <a:cubicBezTo>
                  <a:pt x="11663159" y="560212"/>
                  <a:pt x="11693320" y="558775"/>
                  <a:pt x="11720610" y="545838"/>
                </a:cubicBezTo>
                <a:cubicBezTo>
                  <a:pt x="11746463" y="534339"/>
                  <a:pt x="11765134" y="514216"/>
                  <a:pt x="11780933" y="489780"/>
                </a:cubicBezTo>
                <a:cubicBezTo>
                  <a:pt x="11798168" y="465345"/>
                  <a:pt x="11811095" y="439472"/>
                  <a:pt x="11826894" y="413599"/>
                </a:cubicBezTo>
                <a:cubicBezTo>
                  <a:pt x="11841257" y="390601"/>
                  <a:pt x="11861365" y="367603"/>
                  <a:pt x="11888654" y="361853"/>
                </a:cubicBezTo>
                <a:cubicBezTo>
                  <a:pt x="11914507" y="354666"/>
                  <a:pt x="11944668" y="361853"/>
                  <a:pt x="11963340" y="380539"/>
                </a:cubicBezTo>
                <a:cubicBezTo>
                  <a:pt x="11951850" y="343167"/>
                  <a:pt x="11930306" y="311545"/>
                  <a:pt x="11900144" y="284235"/>
                </a:cubicBezTo>
                <a:cubicBezTo>
                  <a:pt x="11867110" y="254050"/>
                  <a:pt x="11829767" y="232489"/>
                  <a:pt x="11789551" y="215240"/>
                </a:cubicBezTo>
                <a:cubicBezTo>
                  <a:pt x="11786678" y="213803"/>
                  <a:pt x="11782369" y="212365"/>
                  <a:pt x="11779497" y="210928"/>
                </a:cubicBezTo>
                <a:close/>
                <a:moveTo>
                  <a:pt x="0" y="0"/>
                </a:moveTo>
                <a:lnTo>
                  <a:pt x="12192000" y="0"/>
                </a:lnTo>
                <a:lnTo>
                  <a:pt x="12192000" y="6858000"/>
                </a:lnTo>
                <a:lnTo>
                  <a:pt x="0" y="6858000"/>
                </a:lnTo>
                <a:close/>
              </a:path>
            </a:pathLst>
          </a:custGeom>
          <a:solidFill>
            <a:schemeClr val="accent4"/>
          </a:solidFill>
        </p:spPr>
        <p:txBody>
          <a:bodyPr wrap="square">
            <a:noAutofit/>
          </a:bodyPr>
          <a:lstStyle>
            <a:lvl1pPr>
              <a:defRPr>
                <a:solidFill>
                  <a:schemeClr val="bg2">
                    <a:lumMod val="50000"/>
                  </a:schemeClr>
                </a:solidFill>
              </a:defRPr>
            </a:lvl1pPr>
          </a:lstStyle>
          <a:p>
            <a:r>
              <a:rPr lang="de-DE"/>
              <a:t>Insert Picture and send </a:t>
            </a:r>
            <a:r>
              <a:rPr lang="de-DE" err="1"/>
              <a:t>to</a:t>
            </a:r>
            <a:r>
              <a:rPr lang="de-DE"/>
              <a:t> back</a:t>
            </a:r>
          </a:p>
        </p:txBody>
      </p:sp>
      <p:grpSp>
        <p:nvGrpSpPr>
          <p:cNvPr id="5" name="Group 37">
            <a:extLst>
              <a:ext uri="{FF2B5EF4-FFF2-40B4-BE49-F238E27FC236}">
                <a16:creationId xmlns:a16="http://schemas.microsoft.com/office/drawing/2014/main" id="{175605CD-31A1-4F5E-8CC8-FA82332DB3A0}"/>
              </a:ext>
            </a:extLst>
          </p:cNvPr>
          <p:cNvGrpSpPr/>
          <p:nvPr userDrawn="1"/>
        </p:nvGrpSpPr>
        <p:grpSpPr>
          <a:xfrm>
            <a:off x="11562864" y="207688"/>
            <a:ext cx="418487" cy="387209"/>
            <a:chOff x="5481638" y="2859088"/>
            <a:chExt cx="1231900" cy="1139825"/>
          </a:xfrm>
          <a:solidFill>
            <a:schemeClr val="bg1"/>
          </a:solidFill>
        </p:grpSpPr>
        <p:sp>
          <p:nvSpPr>
            <p:cNvPr id="6" name="Freeform 320">
              <a:extLst>
                <a:ext uri="{FF2B5EF4-FFF2-40B4-BE49-F238E27FC236}">
                  <a16:creationId xmlns:a16="http://schemas.microsoft.com/office/drawing/2014/main" id="{AE5DD593-FDBD-4A70-83DE-64E2F0ED00BB}"/>
                </a:ext>
              </a:extLst>
            </p:cNvPr>
            <p:cNvSpPr>
              <a:spLocks/>
            </p:cNvSpPr>
            <p:nvPr userDrawn="1"/>
          </p:nvSpPr>
          <p:spPr bwMode="auto">
            <a:xfrm>
              <a:off x="5481638" y="2859088"/>
              <a:ext cx="1203325" cy="1041400"/>
            </a:xfrm>
            <a:custGeom>
              <a:avLst/>
              <a:gdLst>
                <a:gd name="T0" fmla="*/ 229 w 281"/>
                <a:gd name="T1" fmla="*/ 105 h 243"/>
                <a:gd name="T2" fmla="*/ 186 w 281"/>
                <a:gd name="T3" fmla="*/ 141 h 243"/>
                <a:gd name="T4" fmla="*/ 154 w 281"/>
                <a:gd name="T5" fmla="*/ 194 h 243"/>
                <a:gd name="T6" fmla="*/ 112 w 281"/>
                <a:gd name="T7" fmla="*/ 233 h 243"/>
                <a:gd name="T8" fmla="*/ 53 w 281"/>
                <a:gd name="T9" fmla="*/ 236 h 243"/>
                <a:gd name="T10" fmla="*/ 0 w 281"/>
                <a:gd name="T11" fmla="*/ 159 h 243"/>
                <a:gd name="T12" fmla="*/ 153 w 281"/>
                <a:gd name="T13" fmla="*/ 0 h 243"/>
                <a:gd name="T14" fmla="*/ 153 w 281"/>
                <a:gd name="T15" fmla="*/ 0 h 243"/>
                <a:gd name="T16" fmla="*/ 160 w 281"/>
                <a:gd name="T17" fmla="*/ 3 h 243"/>
                <a:gd name="T18" fmla="*/ 237 w 281"/>
                <a:gd name="T19" fmla="*/ 51 h 243"/>
                <a:gd name="T20" fmla="*/ 281 w 281"/>
                <a:gd name="T21" fmla="*/ 118 h 243"/>
                <a:gd name="T22" fmla="*/ 229 w 281"/>
                <a:gd name="T23" fmla="*/ 105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1" h="243">
                  <a:moveTo>
                    <a:pt x="229" y="105"/>
                  </a:moveTo>
                  <a:cubicBezTo>
                    <a:pt x="210" y="109"/>
                    <a:pt x="196" y="125"/>
                    <a:pt x="186" y="141"/>
                  </a:cubicBezTo>
                  <a:cubicBezTo>
                    <a:pt x="175" y="159"/>
                    <a:pt x="166" y="177"/>
                    <a:pt x="154" y="194"/>
                  </a:cubicBezTo>
                  <a:cubicBezTo>
                    <a:pt x="143" y="211"/>
                    <a:pt x="130" y="225"/>
                    <a:pt x="112" y="233"/>
                  </a:cubicBezTo>
                  <a:cubicBezTo>
                    <a:pt x="93" y="242"/>
                    <a:pt x="72" y="243"/>
                    <a:pt x="53" y="236"/>
                  </a:cubicBezTo>
                  <a:cubicBezTo>
                    <a:pt x="21" y="224"/>
                    <a:pt x="0" y="192"/>
                    <a:pt x="0" y="159"/>
                  </a:cubicBezTo>
                  <a:cubicBezTo>
                    <a:pt x="0" y="72"/>
                    <a:pt x="119" y="42"/>
                    <a:pt x="153" y="0"/>
                  </a:cubicBezTo>
                  <a:cubicBezTo>
                    <a:pt x="153" y="0"/>
                    <a:pt x="153" y="0"/>
                    <a:pt x="153" y="0"/>
                  </a:cubicBezTo>
                  <a:cubicBezTo>
                    <a:pt x="155" y="1"/>
                    <a:pt x="158" y="2"/>
                    <a:pt x="160" y="3"/>
                  </a:cubicBezTo>
                  <a:cubicBezTo>
                    <a:pt x="188" y="15"/>
                    <a:pt x="214" y="30"/>
                    <a:pt x="237" y="51"/>
                  </a:cubicBezTo>
                  <a:cubicBezTo>
                    <a:pt x="258" y="70"/>
                    <a:pt x="273" y="92"/>
                    <a:pt x="281" y="118"/>
                  </a:cubicBezTo>
                  <a:cubicBezTo>
                    <a:pt x="268" y="105"/>
                    <a:pt x="247" y="100"/>
                    <a:pt x="229" y="105"/>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321">
              <a:extLst>
                <a:ext uri="{FF2B5EF4-FFF2-40B4-BE49-F238E27FC236}">
                  <a16:creationId xmlns:a16="http://schemas.microsoft.com/office/drawing/2014/main" id="{5E1F1E46-28BC-4B11-9A4D-30E587571815}"/>
                </a:ext>
              </a:extLst>
            </p:cNvPr>
            <p:cNvSpPr>
              <a:spLocks/>
            </p:cNvSpPr>
            <p:nvPr userDrawn="1"/>
          </p:nvSpPr>
          <p:spPr bwMode="auto">
            <a:xfrm>
              <a:off x="5910263" y="3343275"/>
              <a:ext cx="803275" cy="655638"/>
            </a:xfrm>
            <a:custGeom>
              <a:avLst/>
              <a:gdLst>
                <a:gd name="T0" fmla="*/ 183 w 188"/>
                <a:gd name="T1" fmla="*/ 61 h 153"/>
                <a:gd name="T2" fmla="*/ 140 w 188"/>
                <a:gd name="T3" fmla="*/ 103 h 153"/>
                <a:gd name="T4" fmla="*/ 79 w 188"/>
                <a:gd name="T5" fmla="*/ 84 h 153"/>
                <a:gd name="T6" fmla="*/ 123 w 188"/>
                <a:gd name="T7" fmla="*/ 124 h 153"/>
                <a:gd name="T8" fmla="*/ 65 w 188"/>
                <a:gd name="T9" fmla="*/ 149 h 153"/>
                <a:gd name="T10" fmla="*/ 31 w 188"/>
                <a:gd name="T11" fmla="*/ 152 h 153"/>
                <a:gd name="T12" fmla="*/ 0 w 188"/>
                <a:gd name="T13" fmla="*/ 144 h 153"/>
                <a:gd name="T14" fmla="*/ 48 w 188"/>
                <a:gd name="T15" fmla="*/ 114 h 153"/>
                <a:gd name="T16" fmla="*/ 77 w 188"/>
                <a:gd name="T17" fmla="*/ 72 h 153"/>
                <a:gd name="T18" fmla="*/ 103 w 188"/>
                <a:gd name="T19" fmla="*/ 25 h 153"/>
                <a:gd name="T20" fmla="*/ 140 w 188"/>
                <a:gd name="T21" fmla="*/ 1 h 153"/>
                <a:gd name="T22" fmla="*/ 182 w 188"/>
                <a:gd name="T23" fmla="*/ 22 h 153"/>
                <a:gd name="T24" fmla="*/ 183 w 188"/>
                <a:gd name="T25" fmla="*/ 6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8" h="153">
                  <a:moveTo>
                    <a:pt x="183" y="61"/>
                  </a:moveTo>
                  <a:cubicBezTo>
                    <a:pt x="177" y="81"/>
                    <a:pt x="160" y="97"/>
                    <a:pt x="140" y="103"/>
                  </a:cubicBezTo>
                  <a:cubicBezTo>
                    <a:pt x="117" y="109"/>
                    <a:pt x="94" y="102"/>
                    <a:pt x="79" y="84"/>
                  </a:cubicBezTo>
                  <a:cubicBezTo>
                    <a:pt x="80" y="108"/>
                    <a:pt x="99" y="124"/>
                    <a:pt x="123" y="124"/>
                  </a:cubicBezTo>
                  <a:cubicBezTo>
                    <a:pt x="108" y="139"/>
                    <a:pt x="86" y="146"/>
                    <a:pt x="65" y="149"/>
                  </a:cubicBezTo>
                  <a:cubicBezTo>
                    <a:pt x="54" y="151"/>
                    <a:pt x="42" y="153"/>
                    <a:pt x="31" y="152"/>
                  </a:cubicBezTo>
                  <a:cubicBezTo>
                    <a:pt x="21" y="152"/>
                    <a:pt x="9" y="150"/>
                    <a:pt x="0" y="144"/>
                  </a:cubicBezTo>
                  <a:cubicBezTo>
                    <a:pt x="19" y="139"/>
                    <a:pt x="35" y="128"/>
                    <a:pt x="48" y="114"/>
                  </a:cubicBezTo>
                  <a:cubicBezTo>
                    <a:pt x="60" y="101"/>
                    <a:pt x="69" y="87"/>
                    <a:pt x="77" y="72"/>
                  </a:cubicBezTo>
                  <a:cubicBezTo>
                    <a:pt x="85" y="56"/>
                    <a:pt x="92" y="39"/>
                    <a:pt x="103" y="25"/>
                  </a:cubicBezTo>
                  <a:cubicBezTo>
                    <a:pt x="112" y="12"/>
                    <a:pt x="124" y="2"/>
                    <a:pt x="140" y="1"/>
                  </a:cubicBezTo>
                  <a:cubicBezTo>
                    <a:pt x="157" y="0"/>
                    <a:pt x="174" y="7"/>
                    <a:pt x="182" y="22"/>
                  </a:cubicBezTo>
                  <a:cubicBezTo>
                    <a:pt x="188" y="35"/>
                    <a:pt x="187" y="48"/>
                    <a:pt x="183" y="61"/>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735264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 picture blue Pik">
    <p:bg>
      <p:bgPr>
        <a:solidFill>
          <a:schemeClr val="bg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0B335D29-1EFC-4491-AD11-74BC952F53E5}"/>
              </a:ext>
            </a:extLst>
          </p:cNvPr>
          <p:cNvSpPr>
            <a:spLocks noGrp="1"/>
          </p:cNvSpPr>
          <p:nvPr>
            <p:ph type="pic" sz="quarter" idx="13" hasCustomPrompt="1"/>
          </p:nvPr>
        </p:nvSpPr>
        <p:spPr>
          <a:xfrm>
            <a:off x="0" y="0"/>
            <a:ext cx="12192000" cy="6858000"/>
          </a:xfrm>
          <a:custGeom>
            <a:avLst/>
            <a:gdLst>
              <a:gd name="connsiteX0" fmla="*/ 11785528 w 12192000"/>
              <a:gd name="connsiteY0" fmla="*/ 202927 h 6858000"/>
              <a:gd name="connsiteX1" fmla="*/ 11561144 w 12192000"/>
              <a:gd name="connsiteY1" fmla="*/ 434840 h 6858000"/>
              <a:gd name="connsiteX2" fmla="*/ 11638872 w 12192000"/>
              <a:gd name="connsiteY2" fmla="*/ 549328 h 6858000"/>
              <a:gd name="connsiteX3" fmla="*/ 11718066 w 12192000"/>
              <a:gd name="connsiteY3" fmla="*/ 550796 h 6858000"/>
              <a:gd name="connsiteX4" fmla="*/ 11750147 w 12192000"/>
              <a:gd name="connsiteY4" fmla="*/ 534834 h 6858000"/>
              <a:gd name="connsiteX5" fmla="*/ 11776529 w 12192000"/>
              <a:gd name="connsiteY5" fmla="*/ 511343 h 6858000"/>
              <a:gd name="connsiteX6" fmla="*/ 11769485 w 12192000"/>
              <a:gd name="connsiteY6" fmla="*/ 534267 h 6858000"/>
              <a:gd name="connsiteX7" fmla="*/ 11704684 w 12192000"/>
              <a:gd name="connsiteY7" fmla="*/ 577228 h 6858000"/>
              <a:gd name="connsiteX8" fmla="*/ 11758983 w 12192000"/>
              <a:gd name="connsiteY8" fmla="*/ 591915 h 6858000"/>
              <a:gd name="connsiteX9" fmla="*/ 11888125 w 12192000"/>
              <a:gd name="connsiteY9" fmla="*/ 549322 h 6858000"/>
              <a:gd name="connsiteX10" fmla="*/ 11823554 w 12192000"/>
              <a:gd name="connsiteY10" fmla="*/ 492041 h 6858000"/>
              <a:gd name="connsiteX11" fmla="*/ 11888125 w 12192000"/>
              <a:gd name="connsiteY11" fmla="*/ 522885 h 6858000"/>
              <a:gd name="connsiteX12" fmla="*/ 11973357 w 12192000"/>
              <a:gd name="connsiteY12" fmla="*/ 465260 h 6858000"/>
              <a:gd name="connsiteX13" fmla="*/ 11980572 w 12192000"/>
              <a:gd name="connsiteY13" fmla="*/ 428927 h 6858000"/>
              <a:gd name="connsiteX14" fmla="*/ 11980580 w 12192000"/>
              <a:gd name="connsiteY14" fmla="*/ 428969 h 6858000"/>
              <a:gd name="connsiteX15" fmla="*/ 11980580 w 12192000"/>
              <a:gd name="connsiteY15" fmla="*/ 428886 h 6858000"/>
              <a:gd name="connsiteX16" fmla="*/ 11980580 w 12192000"/>
              <a:gd name="connsiteY16" fmla="*/ 426033 h 6858000"/>
              <a:gd name="connsiteX17" fmla="*/ 11908719 w 12192000"/>
              <a:gd name="connsiteY17" fmla="*/ 277785 h 6858000"/>
              <a:gd name="connsiteX18" fmla="*/ 11795794 w 12192000"/>
              <a:gd name="connsiteY18" fmla="*/ 207330 h 6858000"/>
              <a:gd name="connsiteX19" fmla="*/ 11785528 w 12192000"/>
              <a:gd name="connsiteY19" fmla="*/ 202927 h 6858000"/>
              <a:gd name="connsiteX20" fmla="*/ 0 w 12192000"/>
              <a:gd name="connsiteY20" fmla="*/ 0 h 6858000"/>
              <a:gd name="connsiteX21" fmla="*/ 12192000 w 12192000"/>
              <a:gd name="connsiteY21" fmla="*/ 0 h 6858000"/>
              <a:gd name="connsiteX22" fmla="*/ 12192000 w 12192000"/>
              <a:gd name="connsiteY22" fmla="*/ 6858000 h 6858000"/>
              <a:gd name="connsiteX23" fmla="*/ 0 w 121920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2000" h="6858000">
                <a:moveTo>
                  <a:pt x="11785528" y="202927"/>
                </a:moveTo>
                <a:cubicBezTo>
                  <a:pt x="11735665" y="263107"/>
                  <a:pt x="11561144" y="308609"/>
                  <a:pt x="11561144" y="434840"/>
                </a:cubicBezTo>
                <a:cubicBezTo>
                  <a:pt x="11561144" y="484745"/>
                  <a:pt x="11591942" y="531715"/>
                  <a:pt x="11638872" y="549328"/>
                </a:cubicBezTo>
                <a:cubicBezTo>
                  <a:pt x="11665270" y="559603"/>
                  <a:pt x="11691668" y="559603"/>
                  <a:pt x="11718066" y="550796"/>
                </a:cubicBezTo>
                <a:cubicBezTo>
                  <a:pt x="11729799" y="547127"/>
                  <a:pt x="11740431" y="541622"/>
                  <a:pt x="11750147" y="534834"/>
                </a:cubicBezTo>
                <a:lnTo>
                  <a:pt x="11776529" y="511343"/>
                </a:lnTo>
                <a:lnTo>
                  <a:pt x="11769485" y="534267"/>
                </a:lnTo>
                <a:cubicBezTo>
                  <a:pt x="11757790" y="556023"/>
                  <a:pt x="11733301" y="572822"/>
                  <a:pt x="11704684" y="577228"/>
                </a:cubicBezTo>
                <a:cubicBezTo>
                  <a:pt x="11713489" y="586040"/>
                  <a:pt x="11734035" y="591915"/>
                  <a:pt x="11758983" y="591915"/>
                </a:cubicBezTo>
                <a:cubicBezTo>
                  <a:pt x="11804476" y="591915"/>
                  <a:pt x="11860242" y="578696"/>
                  <a:pt x="11888125" y="549322"/>
                </a:cubicBezTo>
                <a:cubicBezTo>
                  <a:pt x="11849970" y="550790"/>
                  <a:pt x="11825022" y="525822"/>
                  <a:pt x="11823554" y="492041"/>
                </a:cubicBezTo>
                <a:cubicBezTo>
                  <a:pt x="11841164" y="514072"/>
                  <a:pt x="11863177" y="522885"/>
                  <a:pt x="11888125" y="522885"/>
                </a:cubicBezTo>
                <a:cubicBezTo>
                  <a:pt x="11926648" y="522885"/>
                  <a:pt x="11959392" y="498926"/>
                  <a:pt x="11973357" y="465260"/>
                </a:cubicBezTo>
                <a:lnTo>
                  <a:pt x="11980572" y="428927"/>
                </a:lnTo>
                <a:lnTo>
                  <a:pt x="11980580" y="428969"/>
                </a:lnTo>
                <a:lnTo>
                  <a:pt x="11980580" y="428886"/>
                </a:lnTo>
                <a:lnTo>
                  <a:pt x="11980580" y="426033"/>
                </a:lnTo>
                <a:cubicBezTo>
                  <a:pt x="11980580" y="367321"/>
                  <a:pt x="11951249" y="317416"/>
                  <a:pt x="11908719" y="277785"/>
                </a:cubicBezTo>
                <a:cubicBezTo>
                  <a:pt x="11876454" y="246961"/>
                  <a:pt x="11836857" y="224944"/>
                  <a:pt x="11795794" y="207330"/>
                </a:cubicBezTo>
                <a:cubicBezTo>
                  <a:pt x="11792860" y="205863"/>
                  <a:pt x="11789927" y="204395"/>
                  <a:pt x="11785528" y="202927"/>
                </a:cubicBezTo>
                <a:close/>
                <a:moveTo>
                  <a:pt x="0" y="0"/>
                </a:moveTo>
                <a:lnTo>
                  <a:pt x="12192000" y="0"/>
                </a:lnTo>
                <a:lnTo>
                  <a:pt x="12192000"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de-DE"/>
              <a:t>Insert Picture and send </a:t>
            </a:r>
            <a:r>
              <a:rPr lang="de-DE" err="1"/>
              <a:t>to</a:t>
            </a:r>
            <a:r>
              <a:rPr lang="de-DE"/>
              <a:t> back</a:t>
            </a:r>
          </a:p>
        </p:txBody>
      </p:sp>
    </p:spTree>
    <p:extLst>
      <p:ext uri="{BB962C8B-B14F-4D97-AF65-F5344CB8AC3E}">
        <p14:creationId xmlns:p14="http://schemas.microsoft.com/office/powerpoint/2010/main" val="4797057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Final Slide 1">
    <p:bg>
      <p:bgPr>
        <a:solidFill>
          <a:srgbClr val="272936"/>
        </a:solidFill>
        <a:effectLst/>
      </p:bgPr>
    </p:bg>
    <p:spTree>
      <p:nvGrpSpPr>
        <p:cNvPr id="1" name=""/>
        <p:cNvGrpSpPr/>
        <p:nvPr/>
      </p:nvGrpSpPr>
      <p:grpSpPr>
        <a:xfrm>
          <a:off x="0" y="0"/>
          <a:ext cx="0" cy="0"/>
          <a:chOff x="0" y="0"/>
          <a:chExt cx="0" cy="0"/>
        </a:xfrm>
      </p:grpSpPr>
      <p:pic>
        <p:nvPicPr>
          <p:cNvPr id="17" name="Picture 2" descr="D:\My Work\Template\Icons\Social Media\LinkedIN.png">
            <a:hlinkClick r:id="rId2"/>
          </p:cNvPr>
          <p:cNvPicPr>
            <a:picLocks noChangeAspect="1" noChangeArrowheads="1"/>
          </p:cNvPicPr>
          <p:nvPr/>
        </p:nvPicPr>
        <p:blipFill>
          <a:blip r:embed="rId3" cstate="print"/>
          <a:srcRect/>
          <a:stretch>
            <a:fillRect/>
          </a:stretch>
        </p:blipFill>
        <p:spPr bwMode="auto">
          <a:xfrm>
            <a:off x="810097" y="4968013"/>
            <a:ext cx="333195" cy="333195"/>
          </a:xfrm>
          <a:prstGeom prst="rect">
            <a:avLst/>
          </a:prstGeom>
          <a:noFill/>
        </p:spPr>
      </p:pic>
      <p:pic>
        <p:nvPicPr>
          <p:cNvPr id="18" name="Picture 4" descr="D:\My Work\Template\Icons\Social Media\SlideShare.png">
            <a:hlinkClick r:id="rId4"/>
          </p:cNvPr>
          <p:cNvPicPr>
            <a:picLocks noChangeAspect="1" noChangeArrowheads="1"/>
          </p:cNvPicPr>
          <p:nvPr/>
        </p:nvPicPr>
        <p:blipFill>
          <a:blip r:embed="rId5" cstate="print"/>
          <a:srcRect/>
          <a:stretch>
            <a:fillRect/>
          </a:stretch>
        </p:blipFill>
        <p:spPr bwMode="auto">
          <a:xfrm>
            <a:off x="1193474" y="4968013"/>
            <a:ext cx="333195" cy="333195"/>
          </a:xfrm>
          <a:prstGeom prst="rect">
            <a:avLst/>
          </a:prstGeom>
          <a:noFill/>
        </p:spPr>
      </p:pic>
      <p:pic>
        <p:nvPicPr>
          <p:cNvPr id="19" name="Picture 5" descr="D:\My Work\Template\Icons\Social Media\Twitter.png">
            <a:hlinkClick r:id="rId6"/>
          </p:cNvPr>
          <p:cNvPicPr>
            <a:picLocks noChangeAspect="1" noChangeArrowheads="1"/>
          </p:cNvPicPr>
          <p:nvPr/>
        </p:nvPicPr>
        <p:blipFill>
          <a:blip r:embed="rId7" cstate="print"/>
          <a:srcRect/>
          <a:stretch>
            <a:fillRect/>
          </a:stretch>
        </p:blipFill>
        <p:spPr bwMode="auto">
          <a:xfrm>
            <a:off x="1576851" y="4968013"/>
            <a:ext cx="333195" cy="333195"/>
          </a:xfrm>
          <a:prstGeom prst="rect">
            <a:avLst/>
          </a:prstGeom>
          <a:noFill/>
        </p:spPr>
      </p:pic>
      <p:pic>
        <p:nvPicPr>
          <p:cNvPr id="20" name="Picture 6" descr="D:\My Work\Template\Icons\Social Media\YouTube.png">
            <a:hlinkClick r:id="rId8"/>
          </p:cNvPr>
          <p:cNvPicPr>
            <a:picLocks noChangeAspect="1" noChangeArrowheads="1"/>
          </p:cNvPicPr>
          <p:nvPr/>
        </p:nvPicPr>
        <p:blipFill>
          <a:blip r:embed="rId9" cstate="print"/>
          <a:srcRect/>
          <a:stretch>
            <a:fillRect/>
          </a:stretch>
        </p:blipFill>
        <p:spPr bwMode="auto">
          <a:xfrm>
            <a:off x="1960227" y="4968013"/>
            <a:ext cx="333195" cy="333195"/>
          </a:xfrm>
          <a:prstGeom prst="rect">
            <a:avLst/>
          </a:prstGeom>
          <a:noFill/>
        </p:spPr>
      </p:pic>
      <p:pic>
        <p:nvPicPr>
          <p:cNvPr id="21" name="Picture 7" descr="D:\My Work\Template\Icons\Social Media\Facebook.png">
            <a:hlinkClick r:id="rId10"/>
          </p:cNvPr>
          <p:cNvPicPr>
            <a:picLocks noChangeAspect="1" noChangeArrowheads="1"/>
          </p:cNvPicPr>
          <p:nvPr/>
        </p:nvPicPr>
        <p:blipFill>
          <a:blip r:embed="rId11" cstate="print"/>
          <a:srcRect/>
          <a:stretch>
            <a:fillRect/>
          </a:stretch>
        </p:blipFill>
        <p:spPr bwMode="auto">
          <a:xfrm>
            <a:off x="426720" y="4968013"/>
            <a:ext cx="333195" cy="333195"/>
          </a:xfrm>
          <a:prstGeom prst="rect">
            <a:avLst/>
          </a:prstGeom>
          <a:noFill/>
        </p:spPr>
      </p:pic>
      <p:sp>
        <p:nvSpPr>
          <p:cNvPr id="23" name="Rectangle 22"/>
          <p:cNvSpPr/>
          <p:nvPr/>
        </p:nvSpPr>
        <p:spPr>
          <a:xfrm>
            <a:off x="426720" y="5810190"/>
            <a:ext cx="3293016" cy="400110"/>
          </a:xfrm>
          <a:prstGeom prst="rect">
            <a:avLst/>
          </a:prstGeom>
        </p:spPr>
        <p:txBody>
          <a:bodyPr wrap="square" lIns="0" tIns="0" rIns="0" bIns="0" anchor="b" anchorCtr="0">
            <a:spAutoFit/>
          </a:bodyPr>
          <a:lstStyle/>
          <a:p>
            <a:pPr>
              <a:spcAft>
                <a:spcPts val="600"/>
              </a:spcAft>
            </a:pPr>
            <a:r>
              <a:rPr lang="en-US" sz="700" noProof="0">
                <a:solidFill>
                  <a:schemeClr val="bg1"/>
                </a:solidFill>
                <a:latin typeface="Ubuntu" panose="020B0504030602030204" pitchFamily="34" charset="0"/>
                <a:cs typeface="Arial"/>
              </a:rPr>
              <a:t>This presentation contains information that may be privileged or confidential and is the property of the Capgemini Group.</a:t>
            </a:r>
          </a:p>
          <a:p>
            <a:pPr>
              <a:spcAft>
                <a:spcPts val="600"/>
              </a:spcAft>
            </a:pPr>
            <a:r>
              <a:rPr lang="en-US" sz="700" noProof="0">
                <a:solidFill>
                  <a:schemeClr val="bg1"/>
                </a:solidFill>
                <a:latin typeface="Ubuntu" panose="020B0504030602030204" pitchFamily="34" charset="0"/>
                <a:cs typeface="Arial"/>
              </a:rPr>
              <a:t>Copyright © 2021 Capgemini. All rights reserved.</a:t>
            </a:r>
          </a:p>
        </p:txBody>
      </p:sp>
      <p:pic>
        <p:nvPicPr>
          <p:cNvPr id="28" name="Image 27">
            <a:extLst>
              <a:ext uri="{FF2B5EF4-FFF2-40B4-BE49-F238E27FC236}">
                <a16:creationId xmlns:a16="http://schemas.microsoft.com/office/drawing/2014/main" id="{CFD4BD67-7A96-4F02-AD8B-7157189FD651}"/>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rot="1808368" flipV="1">
            <a:off x="3661091" y="-1184328"/>
            <a:ext cx="10604299" cy="7497656"/>
          </a:xfrm>
          <a:prstGeom prst="rect">
            <a:avLst/>
          </a:prstGeom>
        </p:spPr>
      </p:pic>
      <p:sp>
        <p:nvSpPr>
          <p:cNvPr id="14" name="Rectangle 13"/>
          <p:cNvSpPr/>
          <p:nvPr/>
        </p:nvSpPr>
        <p:spPr>
          <a:xfrm>
            <a:off x="6536185" y="3318394"/>
            <a:ext cx="4638213" cy="14936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lvl="0" algn="just"/>
            <a:r>
              <a:rPr lang="en-GB" sz="900">
                <a:solidFill>
                  <a:schemeClr val="bg1"/>
                </a:solidFill>
                <a:effectLst/>
                <a:latin typeface="Ubuntu" panose="020B0504030602030204" pitchFamily="34" charset="0"/>
              </a:rPr>
              <a:t>Capgemini is a global leader in partnering with companies to transform and manage their business by harnessing the power of technology. The Group is guided everyday by its purpose of unleashing human energy through technology for an inclusive and sustainable future. It is a responsible and diverse organization of 270,000 team members in nearly 50 countries. With its strong 50 year heritage and deep industry expertise, Capgemini is trusted by its clients to address the entire breadth of their business needs, from strategy and design to operations, fuelled by the fast evolving and innovative world of cloud, data, AI, connectivity, software, digital engineering and platforms. The Group reported in 2020 global revenues of €16 billion.</a:t>
            </a:r>
            <a:endParaRPr lang="en-US" sz="900">
              <a:solidFill>
                <a:schemeClr val="bg1"/>
              </a:solidFill>
              <a:effectLst/>
              <a:latin typeface="Ubuntu" panose="020B0504030602030204" pitchFamily="34" charset="0"/>
            </a:endParaRPr>
          </a:p>
        </p:txBody>
      </p:sp>
      <p:sp>
        <p:nvSpPr>
          <p:cNvPr id="15" name="Rectangle 14"/>
          <p:cNvSpPr/>
          <p:nvPr/>
        </p:nvSpPr>
        <p:spPr>
          <a:xfrm>
            <a:off x="6536184" y="2939130"/>
            <a:ext cx="2219960" cy="229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a:solidFill>
                  <a:schemeClr val="bg1"/>
                </a:solidFill>
                <a:latin typeface="Ubuntu" panose="020B0504030602030204" pitchFamily="34" charset="0"/>
              </a:rPr>
              <a:t>About Capgemini</a:t>
            </a:r>
          </a:p>
        </p:txBody>
      </p:sp>
      <p:sp>
        <p:nvSpPr>
          <p:cNvPr id="16" name="Rectangle 15"/>
          <p:cNvSpPr/>
          <p:nvPr/>
        </p:nvSpPr>
        <p:spPr>
          <a:xfrm>
            <a:off x="6536184" y="4893914"/>
            <a:ext cx="4345176"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marL="0" marR="0" lvl="0" indent="0" algn="l" defTabSz="914400" rtl="0" eaLnBrk="1" fontAlgn="auto" latinLnBrk="0" hangingPunct="1">
              <a:lnSpc>
                <a:spcPts val="1200"/>
              </a:lnSpc>
              <a:spcBef>
                <a:spcPts val="0"/>
              </a:spcBef>
              <a:spcAft>
                <a:spcPts val="0"/>
              </a:spcAft>
              <a:buClrTx/>
              <a:buSzTx/>
              <a:buFontTx/>
              <a:buNone/>
              <a:tabLst/>
              <a:defRPr/>
            </a:pPr>
            <a:r>
              <a:rPr lang="en-GB" sz="900">
                <a:solidFill>
                  <a:schemeClr val="bg1"/>
                </a:solidFill>
                <a:effectLst/>
                <a:latin typeface="Ubuntu" panose="020B0504030602030204" pitchFamily="34" charset="0"/>
              </a:rPr>
              <a:t>Get the Future You Want </a:t>
            </a:r>
            <a:r>
              <a:rPr lang="en-US" sz="900">
                <a:solidFill>
                  <a:schemeClr val="bg1"/>
                </a:solidFill>
                <a:effectLst/>
                <a:latin typeface="Ubuntu" panose="020B0504030602030204" pitchFamily="34" charset="0"/>
              </a:rPr>
              <a:t>|</a:t>
            </a:r>
            <a:r>
              <a:rPr lang="en-GB" sz="900">
                <a:solidFill>
                  <a:schemeClr val="bg1"/>
                </a:solidFill>
                <a:effectLst/>
                <a:latin typeface="Ubuntu" panose="020B0504030602030204" pitchFamily="34" charset="0"/>
              </a:rPr>
              <a:t> </a:t>
            </a:r>
            <a:r>
              <a:rPr lang="en-US" sz="1050">
                <a:solidFill>
                  <a:schemeClr val="accent2"/>
                </a:solidFill>
                <a:latin typeface="Ubuntu" panose="020B0504030602030204" pitchFamily="34" charset="0"/>
              </a:rPr>
              <a:t>www.capgemini.com</a:t>
            </a:r>
          </a:p>
        </p:txBody>
      </p:sp>
      <p:pic>
        <p:nvPicPr>
          <p:cNvPr id="13" name="Image 12" descr="Une image contenant texte&#10;&#10;Description générée automatiquement">
            <a:extLst>
              <a:ext uri="{FF2B5EF4-FFF2-40B4-BE49-F238E27FC236}">
                <a16:creationId xmlns:a16="http://schemas.microsoft.com/office/drawing/2014/main" id="{A0C8CF1B-496A-4A5B-A698-8344534684E8}"/>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4669" y="622130"/>
            <a:ext cx="3024000" cy="1226177"/>
          </a:xfrm>
          <a:prstGeom prst="rect">
            <a:avLst/>
          </a:prstGeom>
        </p:spPr>
      </p:pic>
    </p:spTree>
    <p:extLst>
      <p:ext uri="{BB962C8B-B14F-4D97-AF65-F5344CB8AC3E}">
        <p14:creationId xmlns:p14="http://schemas.microsoft.com/office/powerpoint/2010/main" val="2280450640"/>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2_Final Slide 2">
    <p:bg>
      <p:bgPr>
        <a:solidFill>
          <a:srgbClr val="272936"/>
        </a:solidFill>
        <a:effectLst/>
      </p:bgPr>
    </p:bg>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0489A022-D524-4B27-A5EC-7E24500CC9BC}"/>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432214" y="1295400"/>
            <a:ext cx="9702386" cy="6043284"/>
          </a:xfrm>
          <a:prstGeom prst="rect">
            <a:avLst/>
          </a:prstGeom>
        </p:spPr>
      </p:pic>
      <p:sp>
        <p:nvSpPr>
          <p:cNvPr id="57" name="Rectangle 56"/>
          <p:cNvSpPr/>
          <p:nvPr/>
        </p:nvSpPr>
        <p:spPr>
          <a:xfrm>
            <a:off x="426720" y="5840235"/>
            <a:ext cx="3221008" cy="400110"/>
          </a:xfrm>
          <a:prstGeom prst="rect">
            <a:avLst/>
          </a:prstGeom>
        </p:spPr>
        <p:txBody>
          <a:bodyPr wrap="square" lIns="0" tIns="0" rIns="0" bIns="0" anchor="b" anchorCtr="0">
            <a:spAutoFit/>
          </a:bodyPr>
          <a:lstStyle/>
          <a:p>
            <a:pPr lvl="0">
              <a:spcAft>
                <a:spcPts val="600"/>
              </a:spcAft>
            </a:pPr>
            <a:r>
              <a:rPr lang="en-US" sz="700" noProof="0">
                <a:solidFill>
                  <a:schemeClr val="bg1"/>
                </a:solidFill>
                <a:latin typeface="Ubuntu" panose="020B0504030602030204" pitchFamily="34" charset="0"/>
                <a:cs typeface="Arial"/>
              </a:rPr>
              <a:t>This presentation contains information that may be privileged or confidential and is the property of the Capgemini Group.</a:t>
            </a:r>
          </a:p>
          <a:p>
            <a:pPr lvl="0">
              <a:spcAft>
                <a:spcPts val="600"/>
              </a:spcAft>
            </a:pPr>
            <a:r>
              <a:rPr lang="en-US" sz="700" noProof="0">
                <a:solidFill>
                  <a:schemeClr val="bg1"/>
                </a:solidFill>
                <a:latin typeface="Ubuntu" panose="020B0504030602030204" pitchFamily="34" charset="0"/>
                <a:cs typeface="Arial"/>
              </a:rPr>
              <a:t>Copyright © 2021 Capgemini. All rights reserved.</a:t>
            </a:r>
          </a:p>
        </p:txBody>
      </p:sp>
      <p:pic>
        <p:nvPicPr>
          <p:cNvPr id="17" name="Picture 2" descr="D:\My Work\Template\Icons\Social Media\LinkedIN.png">
            <a:hlinkClick r:id="rId7"/>
            <a:extLst>
              <a:ext uri="{FF2B5EF4-FFF2-40B4-BE49-F238E27FC236}">
                <a16:creationId xmlns:a16="http://schemas.microsoft.com/office/drawing/2014/main" id="{F6DF1D6E-8462-43E1-AFC5-8A5C855024F4}"/>
              </a:ext>
            </a:extLst>
          </p:cNvPr>
          <p:cNvPicPr>
            <a:picLocks noChangeAspect="1" noChangeArrowheads="1"/>
          </p:cNvPicPr>
          <p:nvPr/>
        </p:nvPicPr>
        <p:blipFill>
          <a:blip r:embed="rId8" cstate="print"/>
          <a:srcRect/>
          <a:stretch>
            <a:fillRect/>
          </a:stretch>
        </p:blipFill>
        <p:spPr bwMode="auto">
          <a:xfrm>
            <a:off x="810097" y="5328053"/>
            <a:ext cx="333195" cy="333195"/>
          </a:xfrm>
          <a:prstGeom prst="rect">
            <a:avLst/>
          </a:prstGeom>
          <a:noFill/>
        </p:spPr>
      </p:pic>
      <p:pic>
        <p:nvPicPr>
          <p:cNvPr id="19" name="Picture 4" descr="D:\My Work\Template\Icons\Social Media\SlideShare.png">
            <a:hlinkClick r:id="rId9"/>
            <a:extLst>
              <a:ext uri="{FF2B5EF4-FFF2-40B4-BE49-F238E27FC236}">
                <a16:creationId xmlns:a16="http://schemas.microsoft.com/office/drawing/2014/main" id="{DA74C6D2-FFE3-4CE8-B52D-0A33097AEEAF}"/>
              </a:ext>
            </a:extLst>
          </p:cNvPr>
          <p:cNvPicPr>
            <a:picLocks noChangeAspect="1" noChangeArrowheads="1"/>
          </p:cNvPicPr>
          <p:nvPr/>
        </p:nvPicPr>
        <p:blipFill>
          <a:blip r:embed="rId10" cstate="print"/>
          <a:srcRect/>
          <a:stretch>
            <a:fillRect/>
          </a:stretch>
        </p:blipFill>
        <p:spPr bwMode="auto">
          <a:xfrm>
            <a:off x="1193474" y="5328053"/>
            <a:ext cx="333195" cy="333195"/>
          </a:xfrm>
          <a:prstGeom prst="rect">
            <a:avLst/>
          </a:prstGeom>
          <a:noFill/>
        </p:spPr>
      </p:pic>
      <p:pic>
        <p:nvPicPr>
          <p:cNvPr id="20" name="Picture 5" descr="D:\My Work\Template\Icons\Social Media\Twitter.png">
            <a:hlinkClick r:id="rId11"/>
            <a:extLst>
              <a:ext uri="{FF2B5EF4-FFF2-40B4-BE49-F238E27FC236}">
                <a16:creationId xmlns:a16="http://schemas.microsoft.com/office/drawing/2014/main" id="{14E10122-92A2-4535-9737-8C1BE0EE0AEC}"/>
              </a:ext>
            </a:extLst>
          </p:cNvPr>
          <p:cNvPicPr>
            <a:picLocks noChangeAspect="1" noChangeArrowheads="1"/>
          </p:cNvPicPr>
          <p:nvPr/>
        </p:nvPicPr>
        <p:blipFill>
          <a:blip r:embed="rId12" cstate="print"/>
          <a:srcRect/>
          <a:stretch>
            <a:fillRect/>
          </a:stretch>
        </p:blipFill>
        <p:spPr bwMode="auto">
          <a:xfrm>
            <a:off x="1576851" y="5328053"/>
            <a:ext cx="333195" cy="333195"/>
          </a:xfrm>
          <a:prstGeom prst="rect">
            <a:avLst/>
          </a:prstGeom>
          <a:noFill/>
        </p:spPr>
      </p:pic>
      <p:pic>
        <p:nvPicPr>
          <p:cNvPr id="21" name="Picture 6" descr="D:\My Work\Template\Icons\Social Media\YouTube.png">
            <a:hlinkClick r:id="rId13"/>
            <a:extLst>
              <a:ext uri="{FF2B5EF4-FFF2-40B4-BE49-F238E27FC236}">
                <a16:creationId xmlns:a16="http://schemas.microsoft.com/office/drawing/2014/main" id="{BA6EF96A-02CA-41A1-9095-358FE7486671}"/>
              </a:ext>
            </a:extLst>
          </p:cNvPr>
          <p:cNvPicPr>
            <a:picLocks noChangeAspect="1" noChangeArrowheads="1"/>
          </p:cNvPicPr>
          <p:nvPr/>
        </p:nvPicPr>
        <p:blipFill>
          <a:blip r:embed="rId14" cstate="print"/>
          <a:srcRect/>
          <a:stretch>
            <a:fillRect/>
          </a:stretch>
        </p:blipFill>
        <p:spPr bwMode="auto">
          <a:xfrm>
            <a:off x="1960227" y="5328053"/>
            <a:ext cx="333195" cy="333195"/>
          </a:xfrm>
          <a:prstGeom prst="rect">
            <a:avLst/>
          </a:prstGeom>
          <a:noFill/>
        </p:spPr>
      </p:pic>
      <p:pic>
        <p:nvPicPr>
          <p:cNvPr id="22" name="Picture 7" descr="D:\My Work\Template\Icons\Social Media\Facebook.png">
            <a:hlinkClick r:id="rId15"/>
            <a:extLst>
              <a:ext uri="{FF2B5EF4-FFF2-40B4-BE49-F238E27FC236}">
                <a16:creationId xmlns:a16="http://schemas.microsoft.com/office/drawing/2014/main" id="{BCC76D32-C587-45AA-A26C-ED5B038C867B}"/>
              </a:ext>
            </a:extLst>
          </p:cNvPr>
          <p:cNvPicPr>
            <a:picLocks noChangeAspect="1" noChangeArrowheads="1"/>
          </p:cNvPicPr>
          <p:nvPr/>
        </p:nvPicPr>
        <p:blipFill>
          <a:blip r:embed="rId16" cstate="print"/>
          <a:srcRect/>
          <a:stretch>
            <a:fillRect/>
          </a:stretch>
        </p:blipFill>
        <p:spPr bwMode="auto">
          <a:xfrm>
            <a:off x="426720" y="5328053"/>
            <a:ext cx="333195" cy="333195"/>
          </a:xfrm>
          <a:prstGeom prst="rect">
            <a:avLst/>
          </a:prstGeom>
          <a:noFill/>
        </p:spPr>
      </p:pic>
      <p:sp>
        <p:nvSpPr>
          <p:cNvPr id="36" name="Rectangle 35"/>
          <p:cNvSpPr/>
          <p:nvPr/>
        </p:nvSpPr>
        <p:spPr>
          <a:xfrm>
            <a:off x="426523" y="1447577"/>
            <a:ext cx="4962957" cy="13074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lvl="0" algn="just"/>
            <a:r>
              <a:rPr lang="en-GB" sz="900">
                <a:solidFill>
                  <a:schemeClr val="bg1"/>
                </a:solidFill>
                <a:effectLst/>
                <a:latin typeface="Ubuntu" panose="020B0504030602030204" pitchFamily="34" charset="0"/>
              </a:rPr>
              <a:t>Capgemini is a global leader in partnering with companies to transform and manage their business by harnessing the power of technology. The Group is guided everyday by its purpose of unleashing human energy through technology for an inclusive and sustainable future. It is a responsible and diverse organization of 270,000 team members in nearly 50 countries. With its strong 50 year heritage and deep industry expertise, Capgemini is trusted by its clients to address the entire breadth of their business needs, from strategy and design to operations, fuelled by the fast evolving and innovative world of cloud, data, AI, connectivity, software, digital engineering and platforms. The Group reported in 2020 global revenues of €16 billion.</a:t>
            </a:r>
            <a:endParaRPr lang="en-US" sz="900">
              <a:solidFill>
                <a:schemeClr val="bg1"/>
              </a:solidFill>
              <a:effectLst/>
              <a:latin typeface="Ubuntu" panose="020B0504030602030204" pitchFamily="34" charset="0"/>
            </a:endParaRPr>
          </a:p>
        </p:txBody>
      </p:sp>
      <p:sp>
        <p:nvSpPr>
          <p:cNvPr id="48" name="Rectangle 47"/>
          <p:cNvSpPr/>
          <p:nvPr/>
        </p:nvSpPr>
        <p:spPr>
          <a:xfrm>
            <a:off x="426523" y="1074000"/>
            <a:ext cx="2219960" cy="229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a:solidFill>
                  <a:schemeClr val="bg1"/>
                </a:solidFill>
                <a:latin typeface="Ubuntu" panose="020B0504030602030204" pitchFamily="34" charset="0"/>
              </a:rPr>
              <a:t>About Capgemini</a:t>
            </a:r>
          </a:p>
        </p:txBody>
      </p:sp>
      <p:sp>
        <p:nvSpPr>
          <p:cNvPr id="60" name="Rectangle 59"/>
          <p:cNvSpPr/>
          <p:nvPr>
            <p:custDataLst>
              <p:tags r:id="rId1"/>
            </p:custDataLst>
          </p:nvPr>
        </p:nvSpPr>
        <p:spPr>
          <a:xfrm>
            <a:off x="6324599" y="1111153"/>
            <a:ext cx="2240280" cy="1031051"/>
          </a:xfrm>
          <a:prstGeom prst="rect">
            <a:avLst/>
          </a:prstGeom>
        </p:spPr>
        <p:txBody>
          <a:bodyPr wrap="square" lIns="0" tIns="0" rIns="0" bIns="0">
            <a:spAutoFit/>
          </a:bodyPr>
          <a:lstStyle/>
          <a:p>
            <a:pPr>
              <a:spcAft>
                <a:spcPts val="600"/>
              </a:spcAft>
            </a:pPr>
            <a:r>
              <a:rPr lang="en-US" sz="1200" b="1">
                <a:solidFill>
                  <a:schemeClr val="bg1"/>
                </a:solidFill>
                <a:latin typeface="Ubuntu" panose="020B0504030602030204" pitchFamily="34" charset="0"/>
                <a:cs typeface="Arial"/>
              </a:rPr>
              <a:t>Name, Last Name</a:t>
            </a:r>
          </a:p>
          <a:p>
            <a:pPr>
              <a:lnSpc>
                <a:spcPts val="1200"/>
              </a:lnSpc>
            </a:pPr>
            <a:r>
              <a:rPr lang="en-US" sz="1000">
                <a:solidFill>
                  <a:schemeClr val="bg1"/>
                </a:solidFill>
                <a:latin typeface="Ubuntu" panose="020B0504030602030204" pitchFamily="34" charset="0"/>
                <a:cs typeface="Arial"/>
              </a:rPr>
              <a:t>Title/Role</a:t>
            </a:r>
          </a:p>
          <a:p>
            <a:pPr>
              <a:lnSpc>
                <a:spcPts val="1200"/>
              </a:lnSpc>
            </a:pPr>
            <a:r>
              <a:rPr lang="en-US" sz="1000">
                <a:solidFill>
                  <a:schemeClr val="bg1"/>
                </a:solidFill>
                <a:latin typeface="Ubuntu" panose="020B0504030602030204" pitchFamily="34" charset="0"/>
                <a:cs typeface="Arial"/>
              </a:rPr>
              <a:t>Capgemini Office (Optional)</a:t>
            </a:r>
          </a:p>
          <a:p>
            <a:pPr>
              <a:lnSpc>
                <a:spcPts val="1200"/>
              </a:lnSpc>
            </a:pPr>
            <a:r>
              <a:rPr lang="en-US" sz="1000">
                <a:solidFill>
                  <a:schemeClr val="bg1"/>
                </a:solidFill>
                <a:latin typeface="Ubuntu" panose="020B0504030602030204" pitchFamily="34" charset="0"/>
                <a:cs typeface="Arial"/>
              </a:rPr>
              <a:t>Address Line 1</a:t>
            </a:r>
          </a:p>
          <a:p>
            <a:pPr>
              <a:lnSpc>
                <a:spcPts val="1200"/>
              </a:lnSpc>
            </a:pPr>
            <a:r>
              <a:rPr lang="en-US" sz="1000">
                <a:solidFill>
                  <a:schemeClr val="bg1"/>
                </a:solidFill>
                <a:latin typeface="Ubuntu" panose="020B0504030602030204" pitchFamily="34" charset="0"/>
                <a:cs typeface="Arial"/>
              </a:rPr>
              <a:t>Address Line 2 </a:t>
            </a:r>
          </a:p>
          <a:p>
            <a:pPr>
              <a:lnSpc>
                <a:spcPts val="1200"/>
              </a:lnSpc>
            </a:pPr>
            <a:r>
              <a:rPr lang="en-US" sz="1000">
                <a:solidFill>
                  <a:schemeClr val="bg1"/>
                </a:solidFill>
                <a:latin typeface="Ubuntu" panose="020B0504030602030204" pitchFamily="34" charset="0"/>
                <a:cs typeface="Arial"/>
              </a:rPr>
              <a:t>Address Line 3</a:t>
            </a:r>
          </a:p>
        </p:txBody>
      </p:sp>
      <p:sp>
        <p:nvSpPr>
          <p:cNvPr id="61" name="Rectangle 60"/>
          <p:cNvSpPr/>
          <p:nvPr>
            <p:custDataLst>
              <p:tags r:id="rId2"/>
            </p:custDataLst>
          </p:nvPr>
        </p:nvSpPr>
        <p:spPr>
          <a:xfrm>
            <a:off x="9499996" y="1111153"/>
            <a:ext cx="2240280" cy="1031051"/>
          </a:xfrm>
          <a:prstGeom prst="rect">
            <a:avLst/>
          </a:prstGeom>
        </p:spPr>
        <p:txBody>
          <a:bodyPr wrap="square" lIns="0" tIns="0" rIns="0" bIns="0">
            <a:spAutoFit/>
          </a:bodyPr>
          <a:lstStyle/>
          <a:p>
            <a:pPr>
              <a:spcAft>
                <a:spcPts val="600"/>
              </a:spcAft>
            </a:pPr>
            <a:r>
              <a:rPr lang="en-US" sz="1200" b="1">
                <a:solidFill>
                  <a:schemeClr val="bg1"/>
                </a:solidFill>
                <a:latin typeface="Ubuntu" panose="020B0504030602030204" pitchFamily="34" charset="0"/>
                <a:cs typeface="Arial"/>
              </a:rPr>
              <a:t>Name, Last Name</a:t>
            </a:r>
          </a:p>
          <a:p>
            <a:pPr>
              <a:lnSpc>
                <a:spcPts val="1200"/>
              </a:lnSpc>
            </a:pPr>
            <a:r>
              <a:rPr lang="en-US" sz="1000">
                <a:solidFill>
                  <a:schemeClr val="bg1"/>
                </a:solidFill>
                <a:latin typeface="Ubuntu" panose="020B0504030602030204" pitchFamily="34" charset="0"/>
                <a:cs typeface="Arial"/>
              </a:rPr>
              <a:t>Title/Role</a:t>
            </a:r>
          </a:p>
          <a:p>
            <a:pPr>
              <a:lnSpc>
                <a:spcPts val="1200"/>
              </a:lnSpc>
            </a:pPr>
            <a:r>
              <a:rPr lang="en-US" sz="1000">
                <a:solidFill>
                  <a:schemeClr val="bg1"/>
                </a:solidFill>
                <a:latin typeface="Ubuntu" panose="020B0504030602030204" pitchFamily="34" charset="0"/>
                <a:cs typeface="Arial"/>
              </a:rPr>
              <a:t>Capgemini Office (Optional)</a:t>
            </a:r>
          </a:p>
          <a:p>
            <a:pPr>
              <a:lnSpc>
                <a:spcPts val="1200"/>
              </a:lnSpc>
            </a:pPr>
            <a:r>
              <a:rPr lang="en-US" sz="1000">
                <a:solidFill>
                  <a:schemeClr val="bg1"/>
                </a:solidFill>
                <a:latin typeface="Ubuntu" panose="020B0504030602030204" pitchFamily="34" charset="0"/>
                <a:cs typeface="Arial"/>
              </a:rPr>
              <a:t>Address Line 1</a:t>
            </a:r>
          </a:p>
          <a:p>
            <a:pPr>
              <a:lnSpc>
                <a:spcPts val="1200"/>
              </a:lnSpc>
            </a:pPr>
            <a:r>
              <a:rPr lang="en-US" sz="1000">
                <a:solidFill>
                  <a:schemeClr val="bg1"/>
                </a:solidFill>
                <a:latin typeface="Ubuntu" panose="020B0504030602030204" pitchFamily="34" charset="0"/>
                <a:cs typeface="Arial"/>
              </a:rPr>
              <a:t>Address Line 2 </a:t>
            </a:r>
          </a:p>
          <a:p>
            <a:pPr>
              <a:lnSpc>
                <a:spcPts val="1200"/>
              </a:lnSpc>
            </a:pPr>
            <a:r>
              <a:rPr lang="en-US" sz="1000">
                <a:solidFill>
                  <a:schemeClr val="bg1"/>
                </a:solidFill>
                <a:latin typeface="Ubuntu" panose="020B0504030602030204" pitchFamily="34" charset="0"/>
                <a:cs typeface="Arial"/>
              </a:rPr>
              <a:t>Address Line 3</a:t>
            </a:r>
          </a:p>
        </p:txBody>
      </p:sp>
      <p:sp>
        <p:nvSpPr>
          <p:cNvPr id="62" name="Rectangle 61"/>
          <p:cNvSpPr/>
          <p:nvPr>
            <p:custDataLst>
              <p:tags r:id="rId3"/>
            </p:custDataLst>
          </p:nvPr>
        </p:nvSpPr>
        <p:spPr>
          <a:xfrm>
            <a:off x="6324599" y="2397949"/>
            <a:ext cx="2240280" cy="1031051"/>
          </a:xfrm>
          <a:prstGeom prst="rect">
            <a:avLst/>
          </a:prstGeom>
        </p:spPr>
        <p:txBody>
          <a:bodyPr wrap="square" lIns="0" tIns="0" rIns="0" bIns="0">
            <a:spAutoFit/>
          </a:bodyPr>
          <a:lstStyle/>
          <a:p>
            <a:pPr>
              <a:spcAft>
                <a:spcPts val="600"/>
              </a:spcAft>
            </a:pPr>
            <a:r>
              <a:rPr lang="en-US" sz="1200" b="1">
                <a:solidFill>
                  <a:schemeClr val="bg1"/>
                </a:solidFill>
                <a:latin typeface="Ubuntu" panose="020B0504030602030204" pitchFamily="34" charset="0"/>
                <a:cs typeface="Arial"/>
              </a:rPr>
              <a:t>Name, Last Name</a:t>
            </a:r>
          </a:p>
          <a:p>
            <a:pPr>
              <a:lnSpc>
                <a:spcPts val="1200"/>
              </a:lnSpc>
            </a:pPr>
            <a:r>
              <a:rPr lang="en-US" sz="1000">
                <a:solidFill>
                  <a:schemeClr val="bg1"/>
                </a:solidFill>
                <a:latin typeface="Ubuntu" panose="020B0504030602030204" pitchFamily="34" charset="0"/>
                <a:cs typeface="Arial"/>
              </a:rPr>
              <a:t>Title/Role</a:t>
            </a:r>
          </a:p>
          <a:p>
            <a:pPr>
              <a:lnSpc>
                <a:spcPts val="1200"/>
              </a:lnSpc>
            </a:pPr>
            <a:r>
              <a:rPr lang="en-US" sz="1000">
                <a:solidFill>
                  <a:schemeClr val="bg1"/>
                </a:solidFill>
                <a:latin typeface="Ubuntu" panose="020B0504030602030204" pitchFamily="34" charset="0"/>
                <a:cs typeface="Arial"/>
              </a:rPr>
              <a:t>Capgemini Office (Optional)</a:t>
            </a:r>
          </a:p>
          <a:p>
            <a:pPr>
              <a:lnSpc>
                <a:spcPts val="1200"/>
              </a:lnSpc>
            </a:pPr>
            <a:r>
              <a:rPr lang="en-US" sz="1000">
                <a:solidFill>
                  <a:schemeClr val="bg1"/>
                </a:solidFill>
                <a:latin typeface="Ubuntu" panose="020B0504030602030204" pitchFamily="34" charset="0"/>
                <a:cs typeface="Arial"/>
              </a:rPr>
              <a:t>Address Line 1</a:t>
            </a:r>
          </a:p>
          <a:p>
            <a:pPr>
              <a:lnSpc>
                <a:spcPts val="1200"/>
              </a:lnSpc>
            </a:pPr>
            <a:r>
              <a:rPr lang="en-US" sz="1000">
                <a:solidFill>
                  <a:schemeClr val="bg1"/>
                </a:solidFill>
                <a:latin typeface="Ubuntu" panose="020B0504030602030204" pitchFamily="34" charset="0"/>
                <a:cs typeface="Arial"/>
              </a:rPr>
              <a:t>Address Line 2 </a:t>
            </a:r>
          </a:p>
          <a:p>
            <a:pPr>
              <a:lnSpc>
                <a:spcPts val="1200"/>
              </a:lnSpc>
            </a:pPr>
            <a:r>
              <a:rPr lang="en-US" sz="1000">
                <a:solidFill>
                  <a:schemeClr val="bg1"/>
                </a:solidFill>
                <a:latin typeface="Ubuntu" panose="020B0504030602030204" pitchFamily="34" charset="0"/>
                <a:cs typeface="Arial"/>
              </a:rPr>
              <a:t>Address Line 3</a:t>
            </a:r>
          </a:p>
        </p:txBody>
      </p:sp>
      <p:sp>
        <p:nvSpPr>
          <p:cNvPr id="63" name="Rectangle 62"/>
          <p:cNvSpPr/>
          <p:nvPr>
            <p:custDataLst>
              <p:tags r:id="rId4"/>
            </p:custDataLst>
          </p:nvPr>
        </p:nvSpPr>
        <p:spPr>
          <a:xfrm>
            <a:off x="9499996" y="2397949"/>
            <a:ext cx="2240280" cy="1031051"/>
          </a:xfrm>
          <a:prstGeom prst="rect">
            <a:avLst/>
          </a:prstGeom>
        </p:spPr>
        <p:txBody>
          <a:bodyPr wrap="square" lIns="0" tIns="0" rIns="0" bIns="0">
            <a:spAutoFit/>
          </a:bodyPr>
          <a:lstStyle/>
          <a:p>
            <a:pPr>
              <a:spcAft>
                <a:spcPts val="600"/>
              </a:spcAft>
            </a:pPr>
            <a:r>
              <a:rPr lang="en-US" sz="1200" b="1">
                <a:solidFill>
                  <a:schemeClr val="bg1"/>
                </a:solidFill>
                <a:latin typeface="Ubuntu" panose="020B0504030602030204" pitchFamily="34" charset="0"/>
                <a:cs typeface="Arial"/>
              </a:rPr>
              <a:t>Name, Last Name</a:t>
            </a:r>
          </a:p>
          <a:p>
            <a:pPr>
              <a:lnSpc>
                <a:spcPts val="1200"/>
              </a:lnSpc>
            </a:pPr>
            <a:r>
              <a:rPr lang="en-US" sz="1000">
                <a:solidFill>
                  <a:schemeClr val="bg1"/>
                </a:solidFill>
                <a:latin typeface="Ubuntu" panose="020B0504030602030204" pitchFamily="34" charset="0"/>
                <a:cs typeface="Arial"/>
              </a:rPr>
              <a:t>Title/Role</a:t>
            </a:r>
          </a:p>
          <a:p>
            <a:pPr>
              <a:lnSpc>
                <a:spcPts val="1200"/>
              </a:lnSpc>
            </a:pPr>
            <a:r>
              <a:rPr lang="en-US" sz="1000">
                <a:solidFill>
                  <a:schemeClr val="bg1"/>
                </a:solidFill>
                <a:latin typeface="Ubuntu" panose="020B0504030602030204" pitchFamily="34" charset="0"/>
                <a:cs typeface="Arial"/>
              </a:rPr>
              <a:t>Capgemini Office (Optional)</a:t>
            </a:r>
          </a:p>
          <a:p>
            <a:pPr>
              <a:lnSpc>
                <a:spcPts val="1200"/>
              </a:lnSpc>
            </a:pPr>
            <a:r>
              <a:rPr lang="en-US" sz="1000">
                <a:solidFill>
                  <a:schemeClr val="bg1"/>
                </a:solidFill>
                <a:latin typeface="Ubuntu" panose="020B0504030602030204" pitchFamily="34" charset="0"/>
                <a:cs typeface="Arial"/>
              </a:rPr>
              <a:t>Address Line 1</a:t>
            </a:r>
          </a:p>
          <a:p>
            <a:pPr>
              <a:lnSpc>
                <a:spcPts val="1200"/>
              </a:lnSpc>
            </a:pPr>
            <a:r>
              <a:rPr lang="en-US" sz="1000">
                <a:solidFill>
                  <a:schemeClr val="bg1"/>
                </a:solidFill>
                <a:latin typeface="Ubuntu" panose="020B0504030602030204" pitchFamily="34" charset="0"/>
                <a:cs typeface="Arial"/>
              </a:rPr>
              <a:t>Address Line 2 </a:t>
            </a:r>
          </a:p>
          <a:p>
            <a:pPr>
              <a:lnSpc>
                <a:spcPts val="1200"/>
              </a:lnSpc>
            </a:pPr>
            <a:r>
              <a:rPr lang="en-US" sz="1000">
                <a:solidFill>
                  <a:schemeClr val="bg1"/>
                </a:solidFill>
                <a:latin typeface="Ubuntu" panose="020B0504030602030204" pitchFamily="34" charset="0"/>
                <a:cs typeface="Arial"/>
              </a:rPr>
              <a:t>Address Line 3</a:t>
            </a:r>
          </a:p>
        </p:txBody>
      </p:sp>
      <p:cxnSp>
        <p:nvCxnSpPr>
          <p:cNvPr id="64" name="Straight Connector 63"/>
          <p:cNvCxnSpPr/>
          <p:nvPr/>
        </p:nvCxnSpPr>
        <p:spPr>
          <a:xfrm flipV="1">
            <a:off x="6096000" y="1113931"/>
            <a:ext cx="0" cy="2276757"/>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E560A55-CF18-4C11-8B57-BBD5A6CD7E74}"/>
              </a:ext>
            </a:extLst>
          </p:cNvPr>
          <p:cNvSpPr/>
          <p:nvPr/>
        </p:nvSpPr>
        <p:spPr>
          <a:xfrm>
            <a:off x="426523" y="2805111"/>
            <a:ext cx="4345176"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marL="0" marR="0" lvl="0" indent="0" algn="l" defTabSz="914400" rtl="0" eaLnBrk="1" fontAlgn="auto" latinLnBrk="0" hangingPunct="1">
              <a:lnSpc>
                <a:spcPts val="1200"/>
              </a:lnSpc>
              <a:spcBef>
                <a:spcPts val="0"/>
              </a:spcBef>
              <a:spcAft>
                <a:spcPts val="0"/>
              </a:spcAft>
              <a:buClrTx/>
              <a:buSzTx/>
              <a:buFontTx/>
              <a:buNone/>
              <a:tabLst/>
              <a:defRPr/>
            </a:pPr>
            <a:r>
              <a:rPr lang="en-GB" sz="900">
                <a:solidFill>
                  <a:schemeClr val="bg1"/>
                </a:solidFill>
                <a:effectLst/>
                <a:latin typeface="Ubuntu" panose="020B0504030602030204" pitchFamily="34" charset="0"/>
              </a:rPr>
              <a:t>Get the Future You Want </a:t>
            </a:r>
            <a:r>
              <a:rPr lang="en-US" sz="900">
                <a:solidFill>
                  <a:schemeClr val="bg1"/>
                </a:solidFill>
                <a:effectLst/>
                <a:latin typeface="Ubuntu" panose="020B0504030602030204" pitchFamily="34" charset="0"/>
              </a:rPr>
              <a:t>|</a:t>
            </a:r>
            <a:r>
              <a:rPr lang="en-GB" sz="900">
                <a:solidFill>
                  <a:schemeClr val="bg1"/>
                </a:solidFill>
                <a:effectLst/>
                <a:latin typeface="Ubuntu" panose="020B0504030602030204" pitchFamily="34" charset="0"/>
              </a:rPr>
              <a:t> </a:t>
            </a:r>
            <a:r>
              <a:rPr lang="en-US" sz="1050">
                <a:solidFill>
                  <a:schemeClr val="accent2"/>
                </a:solidFill>
                <a:latin typeface="Ubuntu" panose="020B0504030602030204" pitchFamily="34" charset="0"/>
              </a:rPr>
              <a:t>www.capgemini.com</a:t>
            </a:r>
          </a:p>
        </p:txBody>
      </p:sp>
      <p:pic>
        <p:nvPicPr>
          <p:cNvPr id="24" name="Image 23" descr="Une image contenant texte&#10;&#10;Description générée automatiquement">
            <a:extLst>
              <a:ext uri="{FF2B5EF4-FFF2-40B4-BE49-F238E27FC236}">
                <a16:creationId xmlns:a16="http://schemas.microsoft.com/office/drawing/2014/main" id="{67291309-8FC0-47AE-9F48-E59E45B7FC66}"/>
              </a:ext>
            </a:extLst>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8765367" y="5376781"/>
            <a:ext cx="3024000" cy="1226177"/>
          </a:xfrm>
          <a:prstGeom prst="rect">
            <a:avLst/>
          </a:prstGeom>
        </p:spPr>
      </p:pic>
    </p:spTree>
    <p:extLst>
      <p:ext uri="{BB962C8B-B14F-4D97-AF65-F5344CB8AC3E}">
        <p14:creationId xmlns:p14="http://schemas.microsoft.com/office/powerpoint/2010/main" val="6522078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solidFill>
          <a:schemeClr val="accent4"/>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F0D51B9-A61A-4FDC-9E0F-E2A63E0E942C}"/>
              </a:ext>
            </a:extLst>
          </p:cNvPr>
          <p:cNvSpPr>
            <a:spLocks noGrp="1"/>
          </p:cNvSpPr>
          <p:nvPr>
            <p:ph type="pic" sz="quarter" idx="10" hasCustomPrompt="1"/>
          </p:nvPr>
        </p:nvSpPr>
        <p:spPr>
          <a:xfrm>
            <a:off x="5303838" y="0"/>
            <a:ext cx="6888162" cy="6858000"/>
          </a:xfrm>
          <a:solidFill>
            <a:schemeClr val="bg2">
              <a:lumMod val="90000"/>
            </a:schemeClr>
          </a:solidFill>
        </p:spPr>
        <p:txBody>
          <a:bodyPr/>
          <a:lstStyle>
            <a:lvl1pPr>
              <a:defRPr>
                <a:solidFill>
                  <a:schemeClr val="tx1">
                    <a:lumMod val="50000"/>
                    <a:lumOff val="50000"/>
                  </a:schemeClr>
                </a:solidFill>
              </a:defRPr>
            </a:lvl1pPr>
          </a:lstStyle>
          <a:p>
            <a:r>
              <a:rPr lang="de-DE"/>
              <a:t>Insert Picture and send </a:t>
            </a:r>
            <a:r>
              <a:rPr lang="de-DE" err="1"/>
              <a:t>to</a:t>
            </a:r>
            <a:r>
              <a:rPr lang="de-DE"/>
              <a:t> back</a:t>
            </a:r>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561383"/>
            <a:ext cx="11386134" cy="307777"/>
          </a:xfrm>
        </p:spPr>
        <p:txBody>
          <a:bodyPr wrap="square" lIns="36000" tIns="0" rIns="3600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293129"/>
            <a:ext cx="11386134" cy="2215991"/>
          </a:xfrm>
        </p:spPr>
        <p:txBody>
          <a:bodyPr wrap="square" lIns="36000" rIns="36000" bIns="0" anchor="b" anchorCtr="0">
            <a:spAutoFit/>
          </a:bodyPr>
          <a:lstStyle>
            <a:lvl1pPr algn="l">
              <a:lnSpc>
                <a:spcPct val="90000"/>
              </a:lnSpc>
              <a:defRPr sz="8000" b="1" baseline="0">
                <a:solidFill>
                  <a:schemeClr val="bg1"/>
                </a:solidFill>
                <a:latin typeface="Ubuntu" panose="020B0504030602030204" pitchFamily="34" charset="0"/>
              </a:defRPr>
            </a:lvl1pPr>
          </a:lstStyle>
          <a:p>
            <a:r>
              <a:rPr lang="en-US"/>
              <a:t>Click to edit Master title style</a:t>
            </a:r>
            <a:endParaRPr lang="en-GB"/>
          </a:p>
        </p:txBody>
      </p:sp>
      <p:pic>
        <p:nvPicPr>
          <p:cNvPr id="7" name="Image 6" descr="Une image contenant texte&#10;&#10;Description générée automatiquement">
            <a:extLst>
              <a:ext uri="{FF2B5EF4-FFF2-40B4-BE49-F238E27FC236}">
                <a16:creationId xmlns:a16="http://schemas.microsoft.com/office/drawing/2014/main" id="{873884F3-4760-488E-A25C-0D285C88AE3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408" y="260648"/>
            <a:ext cx="3024000" cy="1226177"/>
          </a:xfrm>
          <a:prstGeom prst="rect">
            <a:avLst/>
          </a:prstGeom>
        </p:spPr>
      </p:pic>
    </p:spTree>
    <p:extLst>
      <p:ext uri="{BB962C8B-B14F-4D97-AF65-F5344CB8AC3E}">
        <p14:creationId xmlns:p14="http://schemas.microsoft.com/office/powerpoint/2010/main" val="1990185582"/>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1_Final Slide 1">
    <p:bg>
      <p:bgPr>
        <a:solidFill>
          <a:srgbClr val="272936"/>
        </a:solidFill>
        <a:effectLst/>
      </p:bgPr>
    </p:bg>
    <p:spTree>
      <p:nvGrpSpPr>
        <p:cNvPr id="1" name=""/>
        <p:cNvGrpSpPr/>
        <p:nvPr/>
      </p:nvGrpSpPr>
      <p:grpSpPr>
        <a:xfrm>
          <a:off x="0" y="0"/>
          <a:ext cx="0" cy="0"/>
          <a:chOff x="0" y="0"/>
          <a:chExt cx="0" cy="0"/>
        </a:xfrm>
      </p:grpSpPr>
      <p:pic>
        <p:nvPicPr>
          <p:cNvPr id="3" name="Image 2" descr="Une image contenant texte&#10;&#10;Description générée automatiquement">
            <a:extLst>
              <a:ext uri="{FF2B5EF4-FFF2-40B4-BE49-F238E27FC236}">
                <a16:creationId xmlns:a16="http://schemas.microsoft.com/office/drawing/2014/main" id="{4DF6B7E3-9385-486A-9E72-0D561900C7F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4669" y="622130"/>
            <a:ext cx="3024000" cy="1226177"/>
          </a:xfrm>
          <a:prstGeom prst="rect">
            <a:avLst/>
          </a:prstGeom>
        </p:spPr>
      </p:pic>
    </p:spTree>
    <p:extLst>
      <p:ext uri="{BB962C8B-B14F-4D97-AF65-F5344CB8AC3E}">
        <p14:creationId xmlns:p14="http://schemas.microsoft.com/office/powerpoint/2010/main" val="790077819"/>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Only Title">
    <p:spTree>
      <p:nvGrpSpPr>
        <p:cNvPr id="1" name=""/>
        <p:cNvGrpSpPr/>
        <p:nvPr/>
      </p:nvGrpSpPr>
      <p:grpSpPr>
        <a:xfrm>
          <a:off x="0" y="0"/>
          <a:ext cx="0" cy="0"/>
          <a:chOff x="0" y="0"/>
          <a:chExt cx="0" cy="0"/>
        </a:xfrm>
      </p:grpSpPr>
      <p:sp>
        <p:nvSpPr>
          <p:cNvPr id="4" name="Picture Placeholder 13">
            <a:extLst>
              <a:ext uri="{FF2B5EF4-FFF2-40B4-BE49-F238E27FC236}">
                <a16:creationId xmlns:a16="http://schemas.microsoft.com/office/drawing/2014/main" id="{F5A3C0A5-E01F-4FBF-A909-396B6C09983B}"/>
              </a:ext>
              <a:ext uri="{C183D7F6-B498-43B3-948B-1728B52AA6E4}">
                <adec:decorative xmlns:adec="http://schemas.microsoft.com/office/drawing/2017/decorative" val="1"/>
              </a:ext>
            </a:extLst>
          </p:cNvPr>
          <p:cNvSpPr>
            <a:spLocks noGrp="1"/>
          </p:cNvSpPr>
          <p:nvPr>
            <p:ph type="pic" sz="quarter" idx="10" hasCustomPrompt="1"/>
          </p:nvPr>
        </p:nvSpPr>
        <p:spPr>
          <a:xfrm>
            <a:off x="7223124" y="0"/>
            <a:ext cx="4968876" cy="6858000"/>
          </a:xfrm>
          <a:custGeom>
            <a:avLst/>
            <a:gdLst>
              <a:gd name="connsiteX0" fmla="*/ 4563423 w 4968876"/>
              <a:gd name="connsiteY0" fmla="*/ 205058 h 6858000"/>
              <a:gd name="connsiteX1" fmla="*/ 4339039 w 4968876"/>
              <a:gd name="connsiteY1" fmla="*/ 436971 h 6858000"/>
              <a:gd name="connsiteX2" fmla="*/ 4416767 w 4968876"/>
              <a:gd name="connsiteY2" fmla="*/ 551459 h 6858000"/>
              <a:gd name="connsiteX3" fmla="*/ 4495961 w 4968876"/>
              <a:gd name="connsiteY3" fmla="*/ 552927 h 6858000"/>
              <a:gd name="connsiteX4" fmla="*/ 4528042 w 4968876"/>
              <a:gd name="connsiteY4" fmla="*/ 536965 h 6858000"/>
              <a:gd name="connsiteX5" fmla="*/ 4554424 w 4968876"/>
              <a:gd name="connsiteY5" fmla="*/ 513474 h 6858000"/>
              <a:gd name="connsiteX6" fmla="*/ 4547380 w 4968876"/>
              <a:gd name="connsiteY6" fmla="*/ 536398 h 6858000"/>
              <a:gd name="connsiteX7" fmla="*/ 4482579 w 4968876"/>
              <a:gd name="connsiteY7" fmla="*/ 579359 h 6858000"/>
              <a:gd name="connsiteX8" fmla="*/ 4536878 w 4968876"/>
              <a:gd name="connsiteY8" fmla="*/ 594046 h 6858000"/>
              <a:gd name="connsiteX9" fmla="*/ 4666020 w 4968876"/>
              <a:gd name="connsiteY9" fmla="*/ 551453 h 6858000"/>
              <a:gd name="connsiteX10" fmla="*/ 4601449 w 4968876"/>
              <a:gd name="connsiteY10" fmla="*/ 494172 h 6858000"/>
              <a:gd name="connsiteX11" fmla="*/ 4666020 w 4968876"/>
              <a:gd name="connsiteY11" fmla="*/ 525016 h 6858000"/>
              <a:gd name="connsiteX12" fmla="*/ 4751252 w 4968876"/>
              <a:gd name="connsiteY12" fmla="*/ 467391 h 6858000"/>
              <a:gd name="connsiteX13" fmla="*/ 4758467 w 4968876"/>
              <a:gd name="connsiteY13" fmla="*/ 431058 h 6858000"/>
              <a:gd name="connsiteX14" fmla="*/ 4758475 w 4968876"/>
              <a:gd name="connsiteY14" fmla="*/ 431100 h 6858000"/>
              <a:gd name="connsiteX15" fmla="*/ 4758475 w 4968876"/>
              <a:gd name="connsiteY15" fmla="*/ 431017 h 6858000"/>
              <a:gd name="connsiteX16" fmla="*/ 4758475 w 4968876"/>
              <a:gd name="connsiteY16" fmla="*/ 428164 h 6858000"/>
              <a:gd name="connsiteX17" fmla="*/ 4686614 w 4968876"/>
              <a:gd name="connsiteY17" fmla="*/ 279916 h 6858000"/>
              <a:gd name="connsiteX18" fmla="*/ 4573689 w 4968876"/>
              <a:gd name="connsiteY18" fmla="*/ 209461 h 6858000"/>
              <a:gd name="connsiteX19" fmla="*/ 4563423 w 4968876"/>
              <a:gd name="connsiteY19" fmla="*/ 205058 h 6858000"/>
              <a:gd name="connsiteX20" fmla="*/ 0 w 4968876"/>
              <a:gd name="connsiteY20" fmla="*/ 0 h 6858000"/>
              <a:gd name="connsiteX21" fmla="*/ 4968876 w 4968876"/>
              <a:gd name="connsiteY21" fmla="*/ 0 h 6858000"/>
              <a:gd name="connsiteX22" fmla="*/ 4968876 w 4968876"/>
              <a:gd name="connsiteY22" fmla="*/ 6858000 h 6858000"/>
              <a:gd name="connsiteX23" fmla="*/ 0 w 4968876"/>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8876" h="6858000">
                <a:moveTo>
                  <a:pt x="4563423" y="205058"/>
                </a:moveTo>
                <a:cubicBezTo>
                  <a:pt x="4513560" y="265238"/>
                  <a:pt x="4339039" y="310740"/>
                  <a:pt x="4339039" y="436971"/>
                </a:cubicBezTo>
                <a:cubicBezTo>
                  <a:pt x="4339039" y="486876"/>
                  <a:pt x="4369837" y="533846"/>
                  <a:pt x="4416767" y="551459"/>
                </a:cubicBezTo>
                <a:cubicBezTo>
                  <a:pt x="4443165" y="561734"/>
                  <a:pt x="4469563" y="561734"/>
                  <a:pt x="4495961" y="552927"/>
                </a:cubicBezTo>
                <a:cubicBezTo>
                  <a:pt x="4507694" y="549258"/>
                  <a:pt x="4518326" y="543753"/>
                  <a:pt x="4528042" y="536965"/>
                </a:cubicBezTo>
                <a:lnTo>
                  <a:pt x="4554424" y="513474"/>
                </a:lnTo>
                <a:lnTo>
                  <a:pt x="4547380" y="536398"/>
                </a:lnTo>
                <a:cubicBezTo>
                  <a:pt x="4535685" y="558154"/>
                  <a:pt x="4511196" y="574953"/>
                  <a:pt x="4482579" y="579359"/>
                </a:cubicBezTo>
                <a:cubicBezTo>
                  <a:pt x="4491384" y="588171"/>
                  <a:pt x="4511930" y="594046"/>
                  <a:pt x="4536878" y="594046"/>
                </a:cubicBezTo>
                <a:cubicBezTo>
                  <a:pt x="4582371" y="594046"/>
                  <a:pt x="4638137" y="580827"/>
                  <a:pt x="4666020" y="551453"/>
                </a:cubicBezTo>
                <a:cubicBezTo>
                  <a:pt x="4627865" y="552921"/>
                  <a:pt x="4602917" y="527953"/>
                  <a:pt x="4601449" y="494172"/>
                </a:cubicBezTo>
                <a:cubicBezTo>
                  <a:pt x="4619059" y="516203"/>
                  <a:pt x="4641072" y="525016"/>
                  <a:pt x="4666020" y="525016"/>
                </a:cubicBezTo>
                <a:cubicBezTo>
                  <a:pt x="4704543" y="525016"/>
                  <a:pt x="4737287" y="501057"/>
                  <a:pt x="4751252" y="467391"/>
                </a:cubicBezTo>
                <a:lnTo>
                  <a:pt x="4758467" y="431058"/>
                </a:lnTo>
                <a:lnTo>
                  <a:pt x="4758475" y="431100"/>
                </a:lnTo>
                <a:lnTo>
                  <a:pt x="4758475" y="431017"/>
                </a:lnTo>
                <a:lnTo>
                  <a:pt x="4758475" y="428164"/>
                </a:lnTo>
                <a:cubicBezTo>
                  <a:pt x="4758475" y="369452"/>
                  <a:pt x="4729144" y="319547"/>
                  <a:pt x="4686614" y="279916"/>
                </a:cubicBezTo>
                <a:cubicBezTo>
                  <a:pt x="4654349" y="249092"/>
                  <a:pt x="4614752" y="227075"/>
                  <a:pt x="4573689" y="209461"/>
                </a:cubicBezTo>
                <a:cubicBezTo>
                  <a:pt x="4570755" y="207994"/>
                  <a:pt x="4567822" y="206526"/>
                  <a:pt x="4563423" y="205058"/>
                </a:cubicBezTo>
                <a:close/>
                <a:moveTo>
                  <a:pt x="0" y="0"/>
                </a:moveTo>
                <a:lnTo>
                  <a:pt x="4968876" y="0"/>
                </a:lnTo>
                <a:lnTo>
                  <a:pt x="4968876"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en-US"/>
              <a:t>Click icon to add picture with alt text</a:t>
            </a:r>
            <a:endParaRPr lang="en-GB"/>
          </a:p>
        </p:txBody>
      </p:sp>
      <p:sp>
        <p:nvSpPr>
          <p:cNvPr id="2" name="Title 1">
            <a:extLst>
              <a:ext uri="{FF2B5EF4-FFF2-40B4-BE49-F238E27FC236}">
                <a16:creationId xmlns:a16="http://schemas.microsoft.com/office/drawing/2014/main" id="{FFF9F5C8-B28E-4EF8-9211-AC4FE216F2C7}"/>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58700687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47125-D056-450E-BAC9-185C74F984BB}"/>
              </a:ext>
            </a:extLst>
          </p:cNvPr>
          <p:cNvSpPr>
            <a:spLocks noGrp="1"/>
          </p:cNvSpPr>
          <p:nvPr>
            <p:ph type="title" hasCustomPrompt="1"/>
          </p:nvPr>
        </p:nvSpPr>
        <p:spPr>
          <a:xfrm>
            <a:off x="227350" y="1"/>
            <a:ext cx="11125236" cy="1104900"/>
          </a:xfrm>
          <a:prstGeom prst="rect">
            <a:avLst/>
          </a:prstGeom>
        </p:spPr>
        <p:txBody>
          <a:bodyPr/>
          <a:lstStyle>
            <a:lvl1pPr>
              <a:defRPr/>
            </a:lvl1pPr>
          </a:lstStyle>
          <a:p>
            <a:r>
              <a:rPr lang="en-US"/>
              <a:t>Title</a:t>
            </a:r>
            <a:endParaRPr lang="en-IN"/>
          </a:p>
        </p:txBody>
      </p:sp>
    </p:spTree>
    <p:extLst>
      <p:ext uri="{BB962C8B-B14F-4D97-AF65-F5344CB8AC3E}">
        <p14:creationId xmlns:p14="http://schemas.microsoft.com/office/powerpoint/2010/main" val="42942839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hasCustomPrompt="1"/>
          </p:nvPr>
        </p:nvSpPr>
        <p:spPr>
          <a:xfrm>
            <a:off x="407987" y="2010606"/>
            <a:ext cx="5543551" cy="4442581"/>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a:t>Click to insert long text</a:t>
            </a:r>
          </a:p>
        </p:txBody>
      </p:sp>
      <p:sp>
        <p:nvSpPr>
          <p:cNvPr id="11" name="Text Placeholder 7">
            <a:extLst>
              <a:ext uri="{FF2B5EF4-FFF2-40B4-BE49-F238E27FC236}">
                <a16:creationId xmlns:a16="http://schemas.microsoft.com/office/drawing/2014/main" id="{4F279807-494A-45DD-A5C6-24F625316B92}"/>
              </a:ext>
            </a:extLst>
          </p:cNvPr>
          <p:cNvSpPr>
            <a:spLocks noGrp="1"/>
          </p:cNvSpPr>
          <p:nvPr>
            <p:ph type="body" sz="quarter" idx="11" hasCustomPrompt="1"/>
          </p:nvPr>
        </p:nvSpPr>
        <p:spPr>
          <a:xfrm>
            <a:off x="6240465" y="2010606"/>
            <a:ext cx="5516444" cy="4441372"/>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a:t>Click to insert long text</a:t>
            </a:r>
          </a:p>
        </p:txBody>
      </p:sp>
      <p:sp>
        <p:nvSpPr>
          <p:cNvPr id="13"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407987" y="1420990"/>
            <a:ext cx="5543551"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a:t>Click to insert title</a:t>
            </a:r>
          </a:p>
        </p:txBody>
      </p:sp>
      <p:sp>
        <p:nvSpPr>
          <p:cNvPr id="14" name="Text Placeholder 7">
            <a:extLst>
              <a:ext uri="{FF2B5EF4-FFF2-40B4-BE49-F238E27FC236}">
                <a16:creationId xmlns:a16="http://schemas.microsoft.com/office/drawing/2014/main" id="{47BDC0DA-1585-454D-9E74-41D2AFC0FEE5}"/>
              </a:ext>
            </a:extLst>
          </p:cNvPr>
          <p:cNvSpPr>
            <a:spLocks noGrp="1"/>
          </p:cNvSpPr>
          <p:nvPr>
            <p:ph type="body" sz="quarter" idx="13" hasCustomPrompt="1"/>
          </p:nvPr>
        </p:nvSpPr>
        <p:spPr>
          <a:xfrm>
            <a:off x="6240465" y="1420990"/>
            <a:ext cx="5516444"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a:t>Click to insert title</a:t>
            </a:r>
          </a:p>
        </p:txBody>
      </p:sp>
      <p:sp>
        <p:nvSpPr>
          <p:cNvPr id="9" name="Title Placeholder 1">
            <a:extLst>
              <a:ext uri="{FF2B5EF4-FFF2-40B4-BE49-F238E27FC236}">
                <a16:creationId xmlns:a16="http://schemas.microsoft.com/office/drawing/2014/main" id="{6733E381-C11A-4F10-88ED-DDEA4B9167E2}"/>
              </a:ext>
            </a:extLst>
          </p:cNvPr>
          <p:cNvSpPr>
            <a:spLocks noGrp="1"/>
          </p:cNvSpPr>
          <p:nvPr>
            <p:ph type="title" hasCustomPrompt="1"/>
          </p:nvPr>
        </p:nvSpPr>
        <p:spPr>
          <a:xfrm>
            <a:off x="407988" y="404813"/>
            <a:ext cx="10944596"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3000"/>
              </a:lnSpc>
            </a:pPr>
            <a:r>
              <a:rPr lang="en-US"/>
              <a:t>Click to insert title</a:t>
            </a:r>
            <a:endParaRPr lang="pt-PT"/>
          </a:p>
        </p:txBody>
      </p:sp>
      <p:pic>
        <p:nvPicPr>
          <p:cNvPr id="1026" name="Picture 9" descr="Description: Description: Description: Email_CBE.gif">
            <a:extLst>
              <a:ext uri="{FF2B5EF4-FFF2-40B4-BE49-F238E27FC236}">
                <a16:creationId xmlns:a16="http://schemas.microsoft.com/office/drawing/2014/main" id="{0C5E28B3-7F83-48A6-B332-BE33FD755827}"/>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429694" y="152400"/>
            <a:ext cx="533706" cy="551497"/>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Conector reto 49">
            <a:extLst>
              <a:ext uri="{FF2B5EF4-FFF2-40B4-BE49-F238E27FC236}">
                <a16:creationId xmlns:a16="http://schemas.microsoft.com/office/drawing/2014/main" id="{B42D9664-E050-47BE-9BB9-85EE3C31C853}"/>
              </a:ext>
            </a:extLst>
          </p:cNvPr>
          <p:cNvCxnSpPr>
            <a:cxnSpLocks/>
          </p:cNvCxnSpPr>
          <p:nvPr userDrawn="1"/>
        </p:nvCxnSpPr>
        <p:spPr>
          <a:xfrm>
            <a:off x="152400" y="762000"/>
            <a:ext cx="11836407" cy="1"/>
          </a:xfrm>
          <a:prstGeom prst="line">
            <a:avLst/>
          </a:prstGeom>
          <a:solidFill>
            <a:schemeClr val="tx1"/>
          </a:solidFill>
          <a:ln w="47625" cap="flat">
            <a:solidFill>
              <a:srgbClr val="12ABDB"/>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498420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35551-403C-C3FB-344A-ABDAE0AB769F}"/>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14E5FC5-9F96-A2C3-EECB-038EEFEFB567}"/>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884118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Full Picture">
    <p:bg>
      <p:bgPr>
        <a:solidFill>
          <a:schemeClr val="accent4"/>
        </a:solidFill>
        <a:effectLst/>
      </p:bgPr>
    </p:bg>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B92814EB-708F-421C-9F3F-E5C7B767B62F}"/>
              </a:ext>
            </a:extLst>
          </p:cNvPr>
          <p:cNvSpPr>
            <a:spLocks noGrp="1"/>
          </p:cNvSpPr>
          <p:nvPr>
            <p:ph type="pic" sz="quarter" idx="10" hasCustomPrompt="1"/>
          </p:nvPr>
        </p:nvSpPr>
        <p:spPr>
          <a:xfrm>
            <a:off x="0" y="0"/>
            <a:ext cx="12192000" cy="6858000"/>
          </a:xfrm>
          <a:custGeom>
            <a:avLst/>
            <a:gdLst>
              <a:gd name="connsiteX0" fmla="*/ 10205289 w 12192000"/>
              <a:gd name="connsiteY0" fmla="*/ 966629 h 6858000"/>
              <a:gd name="connsiteX1" fmla="*/ 10155045 w 12192000"/>
              <a:gd name="connsiteY1" fmla="*/ 1089100 h 6858000"/>
              <a:gd name="connsiteX2" fmla="*/ 10129923 w 12192000"/>
              <a:gd name="connsiteY2" fmla="*/ 1057697 h 6858000"/>
              <a:gd name="connsiteX3" fmla="*/ 10205289 w 12192000"/>
              <a:gd name="connsiteY3" fmla="*/ 966629 h 6858000"/>
              <a:gd name="connsiteX4" fmla="*/ 10359163 w 12192000"/>
              <a:gd name="connsiteY4" fmla="*/ 768791 h 6858000"/>
              <a:gd name="connsiteX5" fmla="*/ 10381145 w 12192000"/>
              <a:gd name="connsiteY5" fmla="*/ 803334 h 6858000"/>
              <a:gd name="connsiteX6" fmla="*/ 10330900 w 12192000"/>
              <a:gd name="connsiteY6" fmla="*/ 875561 h 6858000"/>
              <a:gd name="connsiteX7" fmla="*/ 10359163 w 12192000"/>
              <a:gd name="connsiteY7" fmla="*/ 768791 h 6858000"/>
              <a:gd name="connsiteX8" fmla="*/ 11203898 w 12192000"/>
              <a:gd name="connsiteY8" fmla="*/ 658881 h 6858000"/>
              <a:gd name="connsiteX9" fmla="*/ 11178776 w 12192000"/>
              <a:gd name="connsiteY9" fmla="*/ 684003 h 6858000"/>
              <a:gd name="connsiteX10" fmla="*/ 11203898 w 12192000"/>
              <a:gd name="connsiteY10" fmla="*/ 709126 h 6858000"/>
              <a:gd name="connsiteX11" fmla="*/ 11229020 w 12192000"/>
              <a:gd name="connsiteY11" fmla="*/ 684003 h 6858000"/>
              <a:gd name="connsiteX12" fmla="*/ 11203898 w 12192000"/>
              <a:gd name="connsiteY12" fmla="*/ 658881 h 6858000"/>
              <a:gd name="connsiteX13" fmla="*/ 10842765 w 12192000"/>
              <a:gd name="connsiteY13" fmla="*/ 646320 h 6858000"/>
              <a:gd name="connsiteX14" fmla="*/ 10817643 w 12192000"/>
              <a:gd name="connsiteY14" fmla="*/ 674583 h 6858000"/>
              <a:gd name="connsiteX15" fmla="*/ 10842765 w 12192000"/>
              <a:gd name="connsiteY15" fmla="*/ 699705 h 6858000"/>
              <a:gd name="connsiteX16" fmla="*/ 10867887 w 12192000"/>
              <a:gd name="connsiteY16" fmla="*/ 671442 h 6858000"/>
              <a:gd name="connsiteX17" fmla="*/ 10842765 w 12192000"/>
              <a:gd name="connsiteY17" fmla="*/ 646320 h 6858000"/>
              <a:gd name="connsiteX18" fmla="*/ 9570952 w 12192000"/>
              <a:gd name="connsiteY18" fmla="*/ 621198 h 6858000"/>
              <a:gd name="connsiteX19" fmla="*/ 9420219 w 12192000"/>
              <a:gd name="connsiteY19" fmla="*/ 806475 h 6858000"/>
              <a:gd name="connsiteX20" fmla="*/ 9545830 w 12192000"/>
              <a:gd name="connsiteY20" fmla="*/ 969769 h 6858000"/>
              <a:gd name="connsiteX21" fmla="*/ 9665161 w 12192000"/>
              <a:gd name="connsiteY21" fmla="*/ 894402 h 6858000"/>
              <a:gd name="connsiteX22" fmla="*/ 9724826 w 12192000"/>
              <a:gd name="connsiteY22" fmla="*/ 954068 h 6858000"/>
              <a:gd name="connsiteX23" fmla="*/ 9797053 w 12192000"/>
              <a:gd name="connsiteY23" fmla="*/ 900683 h 6858000"/>
              <a:gd name="connsiteX24" fmla="*/ 9847297 w 12192000"/>
              <a:gd name="connsiteY24" fmla="*/ 954068 h 6858000"/>
              <a:gd name="connsiteX25" fmla="*/ 9894401 w 12192000"/>
              <a:gd name="connsiteY25" fmla="*/ 928946 h 6858000"/>
              <a:gd name="connsiteX26" fmla="*/ 9947786 w 12192000"/>
              <a:gd name="connsiteY26" fmla="*/ 1092240 h 6858000"/>
              <a:gd name="connsiteX27" fmla="*/ 9935225 w 12192000"/>
              <a:gd name="connsiteY27" fmla="*/ 957208 h 6858000"/>
              <a:gd name="connsiteX28" fmla="*/ 9985470 w 12192000"/>
              <a:gd name="connsiteY28" fmla="*/ 775072 h 6858000"/>
              <a:gd name="connsiteX29" fmla="*/ 10013732 w 12192000"/>
              <a:gd name="connsiteY29" fmla="*/ 828457 h 6858000"/>
              <a:gd name="connsiteX30" fmla="*/ 10007452 w 12192000"/>
              <a:gd name="connsiteY30" fmla="*/ 875561 h 6858000"/>
              <a:gd name="connsiteX31" fmla="*/ 9944646 w 12192000"/>
              <a:gd name="connsiteY31" fmla="*/ 935226 h 6858000"/>
              <a:gd name="connsiteX32" fmla="*/ 9969768 w 12192000"/>
              <a:gd name="connsiteY32" fmla="*/ 954068 h 6858000"/>
              <a:gd name="connsiteX33" fmla="*/ 10045135 w 12192000"/>
              <a:gd name="connsiteY33" fmla="*/ 878701 h 6858000"/>
              <a:gd name="connsiteX34" fmla="*/ 10092239 w 12192000"/>
              <a:gd name="connsiteY34" fmla="*/ 844158 h 6858000"/>
              <a:gd name="connsiteX35" fmla="*/ 10092239 w 12192000"/>
              <a:gd name="connsiteY35" fmla="*/ 859859 h 6858000"/>
              <a:gd name="connsiteX36" fmla="*/ 10148764 w 12192000"/>
              <a:gd name="connsiteY36" fmla="*/ 938366 h 6858000"/>
              <a:gd name="connsiteX37" fmla="*/ 10208430 w 12192000"/>
              <a:gd name="connsiteY37" fmla="*/ 891262 h 6858000"/>
              <a:gd name="connsiteX38" fmla="*/ 10211570 w 12192000"/>
              <a:gd name="connsiteY38" fmla="*/ 935226 h 6858000"/>
              <a:gd name="connsiteX39" fmla="*/ 10098520 w 12192000"/>
              <a:gd name="connsiteY39" fmla="*/ 1057697 h 6858000"/>
              <a:gd name="connsiteX40" fmla="*/ 10158185 w 12192000"/>
              <a:gd name="connsiteY40" fmla="*/ 1120503 h 6858000"/>
              <a:gd name="connsiteX41" fmla="*/ 10252393 w 12192000"/>
              <a:gd name="connsiteY41" fmla="*/ 947787 h 6858000"/>
              <a:gd name="connsiteX42" fmla="*/ 10315199 w 12192000"/>
              <a:gd name="connsiteY42" fmla="*/ 919525 h 6858000"/>
              <a:gd name="connsiteX43" fmla="*/ 10381145 w 12192000"/>
              <a:gd name="connsiteY43" fmla="*/ 954068 h 6858000"/>
              <a:gd name="connsiteX44" fmla="*/ 10481634 w 12192000"/>
              <a:gd name="connsiteY44" fmla="*/ 884982 h 6858000"/>
              <a:gd name="connsiteX45" fmla="*/ 10513037 w 12192000"/>
              <a:gd name="connsiteY45" fmla="*/ 954068 h 6858000"/>
              <a:gd name="connsiteX46" fmla="*/ 10578983 w 12192000"/>
              <a:gd name="connsiteY46" fmla="*/ 778212 h 6858000"/>
              <a:gd name="connsiteX47" fmla="*/ 10632367 w 12192000"/>
              <a:gd name="connsiteY47" fmla="*/ 969769 h 6858000"/>
              <a:gd name="connsiteX48" fmla="*/ 10704594 w 12192000"/>
              <a:gd name="connsiteY48" fmla="*/ 800194 h 6858000"/>
              <a:gd name="connsiteX49" fmla="*/ 10767400 w 12192000"/>
              <a:gd name="connsiteY49" fmla="*/ 954068 h 6858000"/>
              <a:gd name="connsiteX50" fmla="*/ 10830205 w 12192000"/>
              <a:gd name="connsiteY50" fmla="*/ 866140 h 6858000"/>
              <a:gd name="connsiteX51" fmla="*/ 10893011 w 12192000"/>
              <a:gd name="connsiteY51" fmla="*/ 954068 h 6858000"/>
              <a:gd name="connsiteX52" fmla="*/ 10949536 w 12192000"/>
              <a:gd name="connsiteY52" fmla="*/ 900683 h 6858000"/>
              <a:gd name="connsiteX53" fmla="*/ 10980939 w 12192000"/>
              <a:gd name="connsiteY53" fmla="*/ 954068 h 6858000"/>
              <a:gd name="connsiteX54" fmla="*/ 11059446 w 12192000"/>
              <a:gd name="connsiteY54" fmla="*/ 778212 h 6858000"/>
              <a:gd name="connsiteX55" fmla="*/ 11144233 w 12192000"/>
              <a:gd name="connsiteY55" fmla="*/ 954068 h 6858000"/>
              <a:gd name="connsiteX56" fmla="*/ 11197618 w 12192000"/>
              <a:gd name="connsiteY56" fmla="*/ 894402 h 6858000"/>
              <a:gd name="connsiteX57" fmla="*/ 11244722 w 12192000"/>
              <a:gd name="connsiteY57" fmla="*/ 954068 h 6858000"/>
              <a:gd name="connsiteX58" fmla="*/ 11272985 w 12192000"/>
              <a:gd name="connsiteY58" fmla="*/ 938366 h 6858000"/>
              <a:gd name="connsiteX59" fmla="*/ 11225881 w 12192000"/>
              <a:gd name="connsiteY59" fmla="*/ 784493 h 6858000"/>
              <a:gd name="connsiteX60" fmla="*/ 11207039 w 12192000"/>
              <a:gd name="connsiteY60" fmla="*/ 740529 h 6858000"/>
              <a:gd name="connsiteX61" fmla="*/ 11188197 w 12192000"/>
              <a:gd name="connsiteY61" fmla="*/ 743669 h 6858000"/>
              <a:gd name="connsiteX62" fmla="*/ 11147374 w 12192000"/>
              <a:gd name="connsiteY62" fmla="*/ 913244 h 6858000"/>
              <a:gd name="connsiteX63" fmla="*/ 11062586 w 12192000"/>
              <a:gd name="connsiteY63" fmla="*/ 721687 h 6858000"/>
              <a:gd name="connsiteX64" fmla="*/ 10984079 w 12192000"/>
              <a:gd name="connsiteY64" fmla="*/ 875561 h 6858000"/>
              <a:gd name="connsiteX65" fmla="*/ 10977798 w 12192000"/>
              <a:gd name="connsiteY65" fmla="*/ 803334 h 6858000"/>
              <a:gd name="connsiteX66" fmla="*/ 10980939 w 12192000"/>
              <a:gd name="connsiteY66" fmla="*/ 765651 h 6858000"/>
              <a:gd name="connsiteX67" fmla="*/ 10943255 w 12192000"/>
              <a:gd name="connsiteY67" fmla="*/ 740529 h 6858000"/>
              <a:gd name="connsiteX68" fmla="*/ 10896151 w 12192000"/>
              <a:gd name="connsiteY68" fmla="*/ 916384 h 6858000"/>
              <a:gd name="connsiteX69" fmla="*/ 10858468 w 12192000"/>
              <a:gd name="connsiteY69" fmla="*/ 790773 h 6858000"/>
              <a:gd name="connsiteX70" fmla="*/ 10820784 w 12192000"/>
              <a:gd name="connsiteY70" fmla="*/ 740529 h 6858000"/>
              <a:gd name="connsiteX71" fmla="*/ 10773680 w 12192000"/>
              <a:gd name="connsiteY71" fmla="*/ 906964 h 6858000"/>
              <a:gd name="connsiteX72" fmla="*/ 10707734 w 12192000"/>
              <a:gd name="connsiteY72" fmla="*/ 740529 h 6858000"/>
              <a:gd name="connsiteX73" fmla="*/ 10638648 w 12192000"/>
              <a:gd name="connsiteY73" fmla="*/ 897543 h 6858000"/>
              <a:gd name="connsiteX74" fmla="*/ 10578983 w 12192000"/>
              <a:gd name="connsiteY74" fmla="*/ 721687 h 6858000"/>
              <a:gd name="connsiteX75" fmla="*/ 10516177 w 12192000"/>
              <a:gd name="connsiteY75" fmla="*/ 847298 h 6858000"/>
              <a:gd name="connsiteX76" fmla="*/ 10509897 w 12192000"/>
              <a:gd name="connsiteY76" fmla="*/ 847298 h 6858000"/>
              <a:gd name="connsiteX77" fmla="*/ 10509897 w 12192000"/>
              <a:gd name="connsiteY77" fmla="*/ 809615 h 6858000"/>
              <a:gd name="connsiteX78" fmla="*/ 10475353 w 12192000"/>
              <a:gd name="connsiteY78" fmla="*/ 737388 h 6858000"/>
              <a:gd name="connsiteX79" fmla="*/ 10387426 w 12192000"/>
              <a:gd name="connsiteY79" fmla="*/ 919525 h 6858000"/>
              <a:gd name="connsiteX80" fmla="*/ 10349742 w 12192000"/>
              <a:gd name="connsiteY80" fmla="*/ 903823 h 6858000"/>
              <a:gd name="connsiteX81" fmla="*/ 10425109 w 12192000"/>
              <a:gd name="connsiteY81" fmla="*/ 800194 h 6858000"/>
              <a:gd name="connsiteX82" fmla="*/ 10365444 w 12192000"/>
              <a:gd name="connsiteY82" fmla="*/ 740529 h 6858000"/>
              <a:gd name="connsiteX83" fmla="*/ 10286937 w 12192000"/>
              <a:gd name="connsiteY83" fmla="*/ 837877 h 6858000"/>
              <a:gd name="connsiteX84" fmla="*/ 10299498 w 12192000"/>
              <a:gd name="connsiteY84" fmla="*/ 900683 h 6858000"/>
              <a:gd name="connsiteX85" fmla="*/ 10249253 w 12192000"/>
              <a:gd name="connsiteY85" fmla="*/ 922665 h 6858000"/>
              <a:gd name="connsiteX86" fmla="*/ 10239832 w 12192000"/>
              <a:gd name="connsiteY86" fmla="*/ 784493 h 6858000"/>
              <a:gd name="connsiteX87" fmla="*/ 10202149 w 12192000"/>
              <a:gd name="connsiteY87" fmla="*/ 815895 h 6858000"/>
              <a:gd name="connsiteX88" fmla="*/ 10155045 w 12192000"/>
              <a:gd name="connsiteY88" fmla="*/ 897543 h 6858000"/>
              <a:gd name="connsiteX89" fmla="*/ 10133063 w 12192000"/>
              <a:gd name="connsiteY89" fmla="*/ 863000 h 6858000"/>
              <a:gd name="connsiteX90" fmla="*/ 10236692 w 12192000"/>
              <a:gd name="connsiteY90" fmla="*/ 762511 h 6858000"/>
              <a:gd name="connsiteX91" fmla="*/ 10202149 w 12192000"/>
              <a:gd name="connsiteY91" fmla="*/ 727968 h 6858000"/>
              <a:gd name="connsiteX92" fmla="*/ 10107941 w 12192000"/>
              <a:gd name="connsiteY92" fmla="*/ 784493 h 6858000"/>
              <a:gd name="connsiteX93" fmla="*/ 10051415 w 12192000"/>
              <a:gd name="connsiteY93" fmla="*/ 841018 h 6858000"/>
              <a:gd name="connsiteX94" fmla="*/ 10051415 w 12192000"/>
              <a:gd name="connsiteY94" fmla="*/ 825316 h 6858000"/>
              <a:gd name="connsiteX95" fmla="*/ 9985470 w 12192000"/>
              <a:gd name="connsiteY95" fmla="*/ 734248 h 6858000"/>
              <a:gd name="connsiteX96" fmla="*/ 9932085 w 12192000"/>
              <a:gd name="connsiteY96" fmla="*/ 775072 h 6858000"/>
              <a:gd name="connsiteX97" fmla="*/ 9910103 w 12192000"/>
              <a:gd name="connsiteY97" fmla="*/ 740529 h 6858000"/>
              <a:gd name="connsiteX98" fmla="*/ 9884981 w 12192000"/>
              <a:gd name="connsiteY98" fmla="*/ 746809 h 6858000"/>
              <a:gd name="connsiteX99" fmla="*/ 9891261 w 12192000"/>
              <a:gd name="connsiteY99" fmla="*/ 812755 h 6858000"/>
              <a:gd name="connsiteX100" fmla="*/ 9850437 w 12192000"/>
              <a:gd name="connsiteY100" fmla="*/ 922665 h 6858000"/>
              <a:gd name="connsiteX101" fmla="*/ 9822175 w 12192000"/>
              <a:gd name="connsiteY101" fmla="*/ 800194 h 6858000"/>
              <a:gd name="connsiteX102" fmla="*/ 9809614 w 12192000"/>
              <a:gd name="connsiteY102" fmla="*/ 797054 h 6858000"/>
              <a:gd name="connsiteX103" fmla="*/ 9781351 w 12192000"/>
              <a:gd name="connsiteY103" fmla="*/ 853579 h 6858000"/>
              <a:gd name="connsiteX104" fmla="*/ 9734247 w 12192000"/>
              <a:gd name="connsiteY104" fmla="*/ 919525 h 6858000"/>
              <a:gd name="connsiteX105" fmla="*/ 9709125 w 12192000"/>
              <a:gd name="connsiteY105" fmla="*/ 878701 h 6858000"/>
              <a:gd name="connsiteX106" fmla="*/ 9819035 w 12192000"/>
              <a:gd name="connsiteY106" fmla="*/ 778212 h 6858000"/>
              <a:gd name="connsiteX107" fmla="*/ 9784492 w 12192000"/>
              <a:gd name="connsiteY107" fmla="*/ 740529 h 6858000"/>
              <a:gd name="connsiteX108" fmla="*/ 9674582 w 12192000"/>
              <a:gd name="connsiteY108" fmla="*/ 825316 h 6858000"/>
              <a:gd name="connsiteX109" fmla="*/ 9555251 w 12192000"/>
              <a:gd name="connsiteY109" fmla="*/ 925805 h 6858000"/>
              <a:gd name="connsiteX110" fmla="*/ 9473604 w 12192000"/>
              <a:gd name="connsiteY110" fmla="*/ 800194 h 6858000"/>
              <a:gd name="connsiteX111" fmla="*/ 9567812 w 12192000"/>
              <a:gd name="connsiteY111" fmla="*/ 655741 h 6858000"/>
              <a:gd name="connsiteX112" fmla="*/ 9608636 w 12192000"/>
              <a:gd name="connsiteY112" fmla="*/ 721687 h 6858000"/>
              <a:gd name="connsiteX113" fmla="*/ 9655740 w 12192000"/>
              <a:gd name="connsiteY113" fmla="*/ 687144 h 6858000"/>
              <a:gd name="connsiteX114" fmla="*/ 9570952 w 12192000"/>
              <a:gd name="connsiteY114" fmla="*/ 621198 h 6858000"/>
              <a:gd name="connsiteX115" fmla="*/ 11503938 w 12192000"/>
              <a:gd name="connsiteY115" fmla="*/ 612538 h 6858000"/>
              <a:gd name="connsiteX116" fmla="*/ 11291551 w 12192000"/>
              <a:gd name="connsiteY116" fmla="*/ 832051 h 6858000"/>
              <a:gd name="connsiteX117" fmla="*/ 11365123 w 12192000"/>
              <a:gd name="connsiteY117" fmla="*/ 940418 h 6858000"/>
              <a:gd name="connsiteX118" fmla="*/ 11440083 w 12192000"/>
              <a:gd name="connsiteY118" fmla="*/ 941808 h 6858000"/>
              <a:gd name="connsiteX119" fmla="*/ 11444304 w 12192000"/>
              <a:gd name="connsiteY119" fmla="*/ 939708 h 6858000"/>
              <a:gd name="connsiteX120" fmla="*/ 11445324 w 12192000"/>
              <a:gd name="connsiteY120" fmla="*/ 939542 h 6858000"/>
              <a:gd name="connsiteX121" fmla="*/ 11475268 w 12192000"/>
              <a:gd name="connsiteY121" fmla="*/ 924644 h 6858000"/>
              <a:gd name="connsiteX122" fmla="*/ 11494474 w 12192000"/>
              <a:gd name="connsiteY122" fmla="*/ 907542 h 6858000"/>
              <a:gd name="connsiteX123" fmla="*/ 11488753 w 12192000"/>
              <a:gd name="connsiteY123" fmla="*/ 926162 h 6858000"/>
              <a:gd name="connsiteX124" fmla="*/ 11464846 w 12192000"/>
              <a:gd name="connsiteY124" fmla="*/ 951842 h 6858000"/>
              <a:gd name="connsiteX125" fmla="*/ 11432834 w 12192000"/>
              <a:gd name="connsiteY125" fmla="*/ 964214 h 6858000"/>
              <a:gd name="connsiteX126" fmla="*/ 11433416 w 12192000"/>
              <a:gd name="connsiteY126" fmla="*/ 964508 h 6858000"/>
              <a:gd name="connsiteX127" fmla="*/ 11427416 w 12192000"/>
              <a:gd name="connsiteY127" fmla="*/ 966826 h 6858000"/>
              <a:gd name="connsiteX128" fmla="*/ 11478812 w 12192000"/>
              <a:gd name="connsiteY128" fmla="*/ 980728 h 6858000"/>
              <a:gd name="connsiteX129" fmla="*/ 11601049 w 12192000"/>
              <a:gd name="connsiteY129" fmla="*/ 940412 h 6858000"/>
              <a:gd name="connsiteX130" fmla="*/ 11600229 w 12192000"/>
              <a:gd name="connsiteY130" fmla="*/ 940299 h 6858000"/>
              <a:gd name="connsiteX131" fmla="*/ 11604054 w 12192000"/>
              <a:gd name="connsiteY131" fmla="*/ 938167 h 6858000"/>
              <a:gd name="connsiteX132" fmla="*/ 11561078 w 12192000"/>
              <a:gd name="connsiteY132" fmla="*/ 923772 h 6858000"/>
              <a:gd name="connsiteX133" fmla="*/ 11546930 w 12192000"/>
              <a:gd name="connsiteY133" fmla="*/ 891807 h 6858000"/>
              <a:gd name="connsiteX134" fmla="*/ 11567885 w 12192000"/>
              <a:gd name="connsiteY134" fmla="*/ 908611 h 6858000"/>
              <a:gd name="connsiteX135" fmla="*/ 11601049 w 12192000"/>
              <a:gd name="connsiteY135" fmla="*/ 915389 h 6858000"/>
              <a:gd name="connsiteX136" fmla="*/ 11650104 w 12192000"/>
              <a:gd name="connsiteY136" fmla="*/ 900067 h 6858000"/>
              <a:gd name="connsiteX137" fmla="*/ 11650828 w 12192000"/>
              <a:gd name="connsiteY137" fmla="*/ 899169 h 6858000"/>
              <a:gd name="connsiteX138" fmla="*/ 11652427 w 12192000"/>
              <a:gd name="connsiteY138" fmla="*/ 898382 h 6858000"/>
              <a:gd name="connsiteX139" fmla="*/ 11683608 w 12192000"/>
              <a:gd name="connsiteY139" fmla="*/ 859705 h 6858000"/>
              <a:gd name="connsiteX140" fmla="*/ 11690343 w 12192000"/>
              <a:gd name="connsiteY140" fmla="*/ 825792 h 6858000"/>
              <a:gd name="connsiteX141" fmla="*/ 11690350 w 12192000"/>
              <a:gd name="connsiteY141" fmla="*/ 825831 h 6858000"/>
              <a:gd name="connsiteX142" fmla="*/ 11690350 w 12192000"/>
              <a:gd name="connsiteY142" fmla="*/ 825754 h 6858000"/>
              <a:gd name="connsiteX143" fmla="*/ 11690350 w 12192000"/>
              <a:gd name="connsiteY143" fmla="*/ 823091 h 6858000"/>
              <a:gd name="connsiteX144" fmla="*/ 11623276 w 12192000"/>
              <a:gd name="connsiteY144" fmla="*/ 684719 h 6858000"/>
              <a:gd name="connsiteX145" fmla="*/ 11573655 w 12192000"/>
              <a:gd name="connsiteY145" fmla="*/ 647215 h 6858000"/>
              <a:gd name="connsiteX146" fmla="*/ 11570681 w 12192000"/>
              <a:gd name="connsiteY146" fmla="*/ 645708 h 6858000"/>
              <a:gd name="connsiteX147" fmla="*/ 11570221 w 12192000"/>
              <a:gd name="connsiteY147" fmla="*/ 645361 h 6858000"/>
              <a:gd name="connsiteX148" fmla="*/ 11513655 w 12192000"/>
              <a:gd name="connsiteY148" fmla="*/ 616706 h 6858000"/>
              <a:gd name="connsiteX149" fmla="*/ 11503938 w 12192000"/>
              <a:gd name="connsiteY149" fmla="*/ 612538 h 6858000"/>
              <a:gd name="connsiteX150" fmla="*/ 0 w 12192000"/>
              <a:gd name="connsiteY150" fmla="*/ 0 h 6858000"/>
              <a:gd name="connsiteX151" fmla="*/ 12192000 w 12192000"/>
              <a:gd name="connsiteY151" fmla="*/ 0 h 6858000"/>
              <a:gd name="connsiteX152" fmla="*/ 12192000 w 12192000"/>
              <a:gd name="connsiteY152" fmla="*/ 6858000 h 6858000"/>
              <a:gd name="connsiteX153" fmla="*/ 0 w 12192000"/>
              <a:gd name="connsiteY15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12192000" h="6858000">
                <a:moveTo>
                  <a:pt x="10205289" y="966629"/>
                </a:moveTo>
                <a:cubicBezTo>
                  <a:pt x="10205289" y="1067118"/>
                  <a:pt x="10180167" y="1089100"/>
                  <a:pt x="10155045" y="1089100"/>
                </a:cubicBezTo>
                <a:cubicBezTo>
                  <a:pt x="10139343" y="1089100"/>
                  <a:pt x="10129923" y="1073399"/>
                  <a:pt x="10129923" y="1057697"/>
                </a:cubicBezTo>
                <a:cubicBezTo>
                  <a:pt x="10129923" y="1013733"/>
                  <a:pt x="10164466" y="988611"/>
                  <a:pt x="10205289" y="966629"/>
                </a:cubicBezTo>
                <a:close/>
                <a:moveTo>
                  <a:pt x="10359163" y="768791"/>
                </a:moveTo>
                <a:cubicBezTo>
                  <a:pt x="10374864" y="768791"/>
                  <a:pt x="10384285" y="781352"/>
                  <a:pt x="10381145" y="803334"/>
                </a:cubicBezTo>
                <a:cubicBezTo>
                  <a:pt x="10378005" y="828457"/>
                  <a:pt x="10362303" y="853579"/>
                  <a:pt x="10330900" y="875561"/>
                </a:cubicBezTo>
                <a:cubicBezTo>
                  <a:pt x="10318339" y="828457"/>
                  <a:pt x="10327760" y="768791"/>
                  <a:pt x="10359163" y="768791"/>
                </a:cubicBezTo>
                <a:close/>
                <a:moveTo>
                  <a:pt x="11203898" y="658881"/>
                </a:moveTo>
                <a:cubicBezTo>
                  <a:pt x="11191337" y="658881"/>
                  <a:pt x="11178776" y="671442"/>
                  <a:pt x="11178776" y="684003"/>
                </a:cubicBezTo>
                <a:cubicBezTo>
                  <a:pt x="11181916" y="696564"/>
                  <a:pt x="11191337" y="709126"/>
                  <a:pt x="11203898" y="709126"/>
                </a:cubicBezTo>
                <a:cubicBezTo>
                  <a:pt x="11216459" y="709126"/>
                  <a:pt x="11229020" y="696564"/>
                  <a:pt x="11229020" y="684003"/>
                </a:cubicBezTo>
                <a:cubicBezTo>
                  <a:pt x="11229020" y="668302"/>
                  <a:pt x="11219600" y="658881"/>
                  <a:pt x="11203898" y="658881"/>
                </a:cubicBezTo>
                <a:close/>
                <a:moveTo>
                  <a:pt x="10842765" y="646320"/>
                </a:moveTo>
                <a:cubicBezTo>
                  <a:pt x="10827064" y="646320"/>
                  <a:pt x="10817643" y="658881"/>
                  <a:pt x="10817643" y="674583"/>
                </a:cubicBezTo>
                <a:cubicBezTo>
                  <a:pt x="10817643" y="690284"/>
                  <a:pt x="10830204" y="702845"/>
                  <a:pt x="10842765" y="699705"/>
                </a:cubicBezTo>
                <a:cubicBezTo>
                  <a:pt x="10858467" y="699705"/>
                  <a:pt x="10867887" y="687144"/>
                  <a:pt x="10867887" y="671442"/>
                </a:cubicBezTo>
                <a:cubicBezTo>
                  <a:pt x="10867887" y="655741"/>
                  <a:pt x="10858467" y="646320"/>
                  <a:pt x="10842765" y="646320"/>
                </a:cubicBezTo>
                <a:close/>
                <a:moveTo>
                  <a:pt x="9570952" y="621198"/>
                </a:moveTo>
                <a:cubicBezTo>
                  <a:pt x="9492445" y="621198"/>
                  <a:pt x="9420219" y="702845"/>
                  <a:pt x="9420219" y="806475"/>
                </a:cubicBezTo>
                <a:cubicBezTo>
                  <a:pt x="9420219" y="906964"/>
                  <a:pt x="9470463" y="969769"/>
                  <a:pt x="9545830" y="969769"/>
                </a:cubicBezTo>
                <a:cubicBezTo>
                  <a:pt x="9592934" y="969769"/>
                  <a:pt x="9636898" y="944647"/>
                  <a:pt x="9665161" y="894402"/>
                </a:cubicBezTo>
                <a:cubicBezTo>
                  <a:pt x="9671441" y="935226"/>
                  <a:pt x="9702844" y="954068"/>
                  <a:pt x="9724826" y="954068"/>
                </a:cubicBezTo>
                <a:cubicBezTo>
                  <a:pt x="9759369" y="954068"/>
                  <a:pt x="9784492" y="932086"/>
                  <a:pt x="9797053" y="900683"/>
                </a:cubicBezTo>
                <a:cubicBezTo>
                  <a:pt x="9803333" y="932086"/>
                  <a:pt x="9822175" y="954068"/>
                  <a:pt x="9847297" y="954068"/>
                </a:cubicBezTo>
                <a:cubicBezTo>
                  <a:pt x="9866139" y="954068"/>
                  <a:pt x="9881840" y="944647"/>
                  <a:pt x="9894401" y="928946"/>
                </a:cubicBezTo>
                <a:cubicBezTo>
                  <a:pt x="9891261" y="1035715"/>
                  <a:pt x="9884981" y="1104801"/>
                  <a:pt x="9947786" y="1092240"/>
                </a:cubicBezTo>
                <a:cubicBezTo>
                  <a:pt x="9938365" y="1060837"/>
                  <a:pt x="9935225" y="1007453"/>
                  <a:pt x="9935225" y="957208"/>
                </a:cubicBezTo>
                <a:cubicBezTo>
                  <a:pt x="9935225" y="822176"/>
                  <a:pt x="9957207" y="775072"/>
                  <a:pt x="9985470" y="775072"/>
                </a:cubicBezTo>
                <a:cubicBezTo>
                  <a:pt x="10007452" y="775072"/>
                  <a:pt x="10013732" y="800194"/>
                  <a:pt x="10013732" y="828457"/>
                </a:cubicBezTo>
                <a:cubicBezTo>
                  <a:pt x="10013732" y="844158"/>
                  <a:pt x="10013732" y="859859"/>
                  <a:pt x="10007452" y="875561"/>
                </a:cubicBezTo>
                <a:cubicBezTo>
                  <a:pt x="9972908" y="897543"/>
                  <a:pt x="9944646" y="913244"/>
                  <a:pt x="9944646" y="935226"/>
                </a:cubicBezTo>
                <a:cubicBezTo>
                  <a:pt x="9944646" y="954068"/>
                  <a:pt x="9957207" y="954068"/>
                  <a:pt x="9969768" y="954068"/>
                </a:cubicBezTo>
                <a:cubicBezTo>
                  <a:pt x="9994890" y="954068"/>
                  <a:pt x="10029433" y="928946"/>
                  <a:pt x="10045135" y="878701"/>
                </a:cubicBezTo>
                <a:cubicBezTo>
                  <a:pt x="10060836" y="869280"/>
                  <a:pt x="10076538" y="859859"/>
                  <a:pt x="10092239" y="844158"/>
                </a:cubicBezTo>
                <a:cubicBezTo>
                  <a:pt x="10092239" y="850439"/>
                  <a:pt x="10092239" y="853579"/>
                  <a:pt x="10092239" y="859859"/>
                </a:cubicBezTo>
                <a:cubicBezTo>
                  <a:pt x="10092239" y="910104"/>
                  <a:pt x="10114221" y="938366"/>
                  <a:pt x="10148764" y="938366"/>
                </a:cubicBezTo>
                <a:cubicBezTo>
                  <a:pt x="10177027" y="938366"/>
                  <a:pt x="10195868" y="919525"/>
                  <a:pt x="10208430" y="891262"/>
                </a:cubicBezTo>
                <a:cubicBezTo>
                  <a:pt x="10208430" y="906964"/>
                  <a:pt x="10208430" y="922665"/>
                  <a:pt x="10211570" y="935226"/>
                </a:cubicBezTo>
                <a:cubicBezTo>
                  <a:pt x="10158185" y="960348"/>
                  <a:pt x="10098520" y="985471"/>
                  <a:pt x="10098520" y="1057697"/>
                </a:cubicBezTo>
                <a:cubicBezTo>
                  <a:pt x="10098520" y="1095380"/>
                  <a:pt x="10123642" y="1120503"/>
                  <a:pt x="10158185" y="1120503"/>
                </a:cubicBezTo>
                <a:cubicBezTo>
                  <a:pt x="10233552" y="1120503"/>
                  <a:pt x="10252393" y="1041996"/>
                  <a:pt x="10252393" y="947787"/>
                </a:cubicBezTo>
                <a:cubicBezTo>
                  <a:pt x="10277516" y="938366"/>
                  <a:pt x="10296357" y="928946"/>
                  <a:pt x="10315199" y="919525"/>
                </a:cubicBezTo>
                <a:cubicBezTo>
                  <a:pt x="10334041" y="941507"/>
                  <a:pt x="10359163" y="954068"/>
                  <a:pt x="10381145" y="954068"/>
                </a:cubicBezTo>
                <a:cubicBezTo>
                  <a:pt x="10425109" y="954068"/>
                  <a:pt x="10456512" y="932086"/>
                  <a:pt x="10481634" y="884982"/>
                </a:cubicBezTo>
                <a:cubicBezTo>
                  <a:pt x="10484774" y="919525"/>
                  <a:pt x="10494195" y="954068"/>
                  <a:pt x="10513037" y="954068"/>
                </a:cubicBezTo>
                <a:cubicBezTo>
                  <a:pt x="10547580" y="954068"/>
                  <a:pt x="10553860" y="778212"/>
                  <a:pt x="10578983" y="778212"/>
                </a:cubicBezTo>
                <a:cubicBezTo>
                  <a:pt x="10597824" y="778212"/>
                  <a:pt x="10582123" y="969769"/>
                  <a:pt x="10632367" y="969769"/>
                </a:cubicBezTo>
                <a:cubicBezTo>
                  <a:pt x="10676331" y="969769"/>
                  <a:pt x="10685752" y="800194"/>
                  <a:pt x="10704594" y="800194"/>
                </a:cubicBezTo>
                <a:cubicBezTo>
                  <a:pt x="10720295" y="800194"/>
                  <a:pt x="10720295" y="954068"/>
                  <a:pt x="10767400" y="954068"/>
                </a:cubicBezTo>
                <a:cubicBezTo>
                  <a:pt x="10789381" y="954068"/>
                  <a:pt x="10817644" y="925805"/>
                  <a:pt x="10830205" y="866140"/>
                </a:cubicBezTo>
                <a:cubicBezTo>
                  <a:pt x="10836486" y="903823"/>
                  <a:pt x="10855327" y="954068"/>
                  <a:pt x="10893011" y="954068"/>
                </a:cubicBezTo>
                <a:cubicBezTo>
                  <a:pt x="10914993" y="954068"/>
                  <a:pt x="10933834" y="932086"/>
                  <a:pt x="10949536" y="900683"/>
                </a:cubicBezTo>
                <a:cubicBezTo>
                  <a:pt x="10952676" y="932086"/>
                  <a:pt x="10962097" y="954068"/>
                  <a:pt x="10980939" y="954068"/>
                </a:cubicBezTo>
                <a:cubicBezTo>
                  <a:pt x="11024903" y="954068"/>
                  <a:pt x="11024903" y="778212"/>
                  <a:pt x="11059446" y="778212"/>
                </a:cubicBezTo>
                <a:cubicBezTo>
                  <a:pt x="11087708" y="778212"/>
                  <a:pt x="11078287" y="954068"/>
                  <a:pt x="11144233" y="954068"/>
                </a:cubicBezTo>
                <a:cubicBezTo>
                  <a:pt x="11175636" y="954068"/>
                  <a:pt x="11191337" y="928946"/>
                  <a:pt x="11197618" y="894402"/>
                </a:cubicBezTo>
                <a:cubicBezTo>
                  <a:pt x="11210179" y="944647"/>
                  <a:pt x="11229021" y="954068"/>
                  <a:pt x="11244722" y="954068"/>
                </a:cubicBezTo>
                <a:cubicBezTo>
                  <a:pt x="11254143" y="954068"/>
                  <a:pt x="11263564" y="950928"/>
                  <a:pt x="11272985" y="938366"/>
                </a:cubicBezTo>
                <a:cubicBezTo>
                  <a:pt x="11219600" y="916384"/>
                  <a:pt x="11225881" y="837877"/>
                  <a:pt x="11225881" y="784493"/>
                </a:cubicBezTo>
                <a:cubicBezTo>
                  <a:pt x="11225881" y="759370"/>
                  <a:pt x="11222740" y="740529"/>
                  <a:pt x="11207039" y="740529"/>
                </a:cubicBezTo>
                <a:cubicBezTo>
                  <a:pt x="11197618" y="740529"/>
                  <a:pt x="11194478" y="740529"/>
                  <a:pt x="11188197" y="743669"/>
                </a:cubicBezTo>
                <a:cubicBezTo>
                  <a:pt x="11194478" y="834737"/>
                  <a:pt x="11172496" y="913244"/>
                  <a:pt x="11147374" y="913244"/>
                </a:cubicBezTo>
                <a:cubicBezTo>
                  <a:pt x="11115971" y="913244"/>
                  <a:pt x="11131672" y="721687"/>
                  <a:pt x="11062586" y="721687"/>
                </a:cubicBezTo>
                <a:cubicBezTo>
                  <a:pt x="10999780" y="721687"/>
                  <a:pt x="10990359" y="875561"/>
                  <a:pt x="10984079" y="875561"/>
                </a:cubicBezTo>
                <a:cubicBezTo>
                  <a:pt x="10977798" y="875561"/>
                  <a:pt x="10977798" y="834737"/>
                  <a:pt x="10977798" y="803334"/>
                </a:cubicBezTo>
                <a:cubicBezTo>
                  <a:pt x="10980939" y="787633"/>
                  <a:pt x="10980939" y="775072"/>
                  <a:pt x="10980939" y="765651"/>
                </a:cubicBezTo>
                <a:cubicBezTo>
                  <a:pt x="10980939" y="749950"/>
                  <a:pt x="10974658" y="727968"/>
                  <a:pt x="10943255" y="740529"/>
                </a:cubicBezTo>
                <a:cubicBezTo>
                  <a:pt x="10943255" y="850439"/>
                  <a:pt x="10921273" y="916384"/>
                  <a:pt x="10896151" y="916384"/>
                </a:cubicBezTo>
                <a:cubicBezTo>
                  <a:pt x="10858468" y="916384"/>
                  <a:pt x="10858468" y="815895"/>
                  <a:pt x="10858468" y="790773"/>
                </a:cubicBezTo>
                <a:cubicBezTo>
                  <a:pt x="10858468" y="762511"/>
                  <a:pt x="10861608" y="727968"/>
                  <a:pt x="10820784" y="740529"/>
                </a:cubicBezTo>
                <a:cubicBezTo>
                  <a:pt x="10814504" y="834737"/>
                  <a:pt x="10789381" y="906964"/>
                  <a:pt x="10773680" y="906964"/>
                </a:cubicBezTo>
                <a:cubicBezTo>
                  <a:pt x="10754838" y="906964"/>
                  <a:pt x="10757979" y="740529"/>
                  <a:pt x="10707734" y="740529"/>
                </a:cubicBezTo>
                <a:cubicBezTo>
                  <a:pt x="10660630" y="740529"/>
                  <a:pt x="10648069" y="897543"/>
                  <a:pt x="10638648" y="897543"/>
                </a:cubicBezTo>
                <a:cubicBezTo>
                  <a:pt x="10622947" y="897543"/>
                  <a:pt x="10644929" y="721687"/>
                  <a:pt x="10578983" y="721687"/>
                </a:cubicBezTo>
                <a:cubicBezTo>
                  <a:pt x="10544440" y="721687"/>
                  <a:pt x="10531879" y="781352"/>
                  <a:pt x="10516177" y="847298"/>
                </a:cubicBezTo>
                <a:cubicBezTo>
                  <a:pt x="10513037" y="859859"/>
                  <a:pt x="10509897" y="859859"/>
                  <a:pt x="10509897" y="847298"/>
                </a:cubicBezTo>
                <a:cubicBezTo>
                  <a:pt x="10509897" y="834737"/>
                  <a:pt x="10509897" y="822176"/>
                  <a:pt x="10509897" y="809615"/>
                </a:cubicBezTo>
                <a:cubicBezTo>
                  <a:pt x="10525598" y="743669"/>
                  <a:pt x="10506756" y="718547"/>
                  <a:pt x="10475353" y="737388"/>
                </a:cubicBezTo>
                <a:cubicBezTo>
                  <a:pt x="10484774" y="859859"/>
                  <a:pt x="10428249" y="919525"/>
                  <a:pt x="10387426" y="919525"/>
                </a:cubicBezTo>
                <a:cubicBezTo>
                  <a:pt x="10371724" y="919525"/>
                  <a:pt x="10359163" y="913244"/>
                  <a:pt x="10349742" y="903823"/>
                </a:cubicBezTo>
                <a:cubicBezTo>
                  <a:pt x="10399987" y="872421"/>
                  <a:pt x="10425109" y="834737"/>
                  <a:pt x="10425109" y="800194"/>
                </a:cubicBezTo>
                <a:cubicBezTo>
                  <a:pt x="10425109" y="762511"/>
                  <a:pt x="10403127" y="740529"/>
                  <a:pt x="10365444" y="740529"/>
                </a:cubicBezTo>
                <a:cubicBezTo>
                  <a:pt x="10315199" y="740529"/>
                  <a:pt x="10286937" y="793913"/>
                  <a:pt x="10286937" y="837877"/>
                </a:cubicBezTo>
                <a:cubicBezTo>
                  <a:pt x="10286937" y="863000"/>
                  <a:pt x="10290077" y="881841"/>
                  <a:pt x="10299498" y="900683"/>
                </a:cubicBezTo>
                <a:cubicBezTo>
                  <a:pt x="10280656" y="910104"/>
                  <a:pt x="10264955" y="916384"/>
                  <a:pt x="10249253" y="922665"/>
                </a:cubicBezTo>
                <a:cubicBezTo>
                  <a:pt x="10249253" y="875561"/>
                  <a:pt x="10242973" y="828457"/>
                  <a:pt x="10239832" y="784493"/>
                </a:cubicBezTo>
                <a:cubicBezTo>
                  <a:pt x="10211570" y="778212"/>
                  <a:pt x="10205289" y="790773"/>
                  <a:pt x="10202149" y="815895"/>
                </a:cubicBezTo>
                <a:cubicBezTo>
                  <a:pt x="10192728" y="863000"/>
                  <a:pt x="10173886" y="897543"/>
                  <a:pt x="10155045" y="897543"/>
                </a:cubicBezTo>
                <a:cubicBezTo>
                  <a:pt x="10142484" y="897543"/>
                  <a:pt x="10133063" y="881841"/>
                  <a:pt x="10133063" y="863000"/>
                </a:cubicBezTo>
                <a:cubicBezTo>
                  <a:pt x="10126782" y="775072"/>
                  <a:pt x="10199009" y="749950"/>
                  <a:pt x="10236692" y="762511"/>
                </a:cubicBezTo>
                <a:cubicBezTo>
                  <a:pt x="10242973" y="743669"/>
                  <a:pt x="10236692" y="727968"/>
                  <a:pt x="10202149" y="727968"/>
                </a:cubicBezTo>
                <a:cubicBezTo>
                  <a:pt x="10161325" y="727968"/>
                  <a:pt x="10129923" y="753090"/>
                  <a:pt x="10107941" y="784493"/>
                </a:cubicBezTo>
                <a:cubicBezTo>
                  <a:pt x="10092239" y="806475"/>
                  <a:pt x="10076538" y="822176"/>
                  <a:pt x="10051415" y="841018"/>
                </a:cubicBezTo>
                <a:cubicBezTo>
                  <a:pt x="10051415" y="834737"/>
                  <a:pt x="10051415" y="831597"/>
                  <a:pt x="10051415" y="825316"/>
                </a:cubicBezTo>
                <a:cubicBezTo>
                  <a:pt x="10051415" y="762511"/>
                  <a:pt x="10016872" y="734248"/>
                  <a:pt x="9985470" y="734248"/>
                </a:cubicBezTo>
                <a:cubicBezTo>
                  <a:pt x="9957207" y="734248"/>
                  <a:pt x="9941506" y="749950"/>
                  <a:pt x="9932085" y="775072"/>
                </a:cubicBezTo>
                <a:cubicBezTo>
                  <a:pt x="9928945" y="753090"/>
                  <a:pt x="9925804" y="740529"/>
                  <a:pt x="9910103" y="740529"/>
                </a:cubicBezTo>
                <a:cubicBezTo>
                  <a:pt x="9903822" y="740529"/>
                  <a:pt x="9894401" y="743669"/>
                  <a:pt x="9884981" y="746809"/>
                </a:cubicBezTo>
                <a:cubicBezTo>
                  <a:pt x="9888121" y="759370"/>
                  <a:pt x="9891261" y="790773"/>
                  <a:pt x="9891261" y="812755"/>
                </a:cubicBezTo>
                <a:cubicBezTo>
                  <a:pt x="9891261" y="888122"/>
                  <a:pt x="9869279" y="922665"/>
                  <a:pt x="9850437" y="922665"/>
                </a:cubicBezTo>
                <a:cubicBezTo>
                  <a:pt x="9825315" y="922665"/>
                  <a:pt x="9822175" y="834737"/>
                  <a:pt x="9822175" y="800194"/>
                </a:cubicBezTo>
                <a:cubicBezTo>
                  <a:pt x="9819035" y="800194"/>
                  <a:pt x="9815894" y="797054"/>
                  <a:pt x="9809614" y="797054"/>
                </a:cubicBezTo>
                <a:cubicBezTo>
                  <a:pt x="9787632" y="797054"/>
                  <a:pt x="9784492" y="825316"/>
                  <a:pt x="9781351" y="853579"/>
                </a:cubicBezTo>
                <a:cubicBezTo>
                  <a:pt x="9775071" y="881841"/>
                  <a:pt x="9759369" y="919525"/>
                  <a:pt x="9734247" y="919525"/>
                </a:cubicBezTo>
                <a:cubicBezTo>
                  <a:pt x="9718546" y="919525"/>
                  <a:pt x="9709125" y="903823"/>
                  <a:pt x="9709125" y="878701"/>
                </a:cubicBezTo>
                <a:cubicBezTo>
                  <a:pt x="9702844" y="822176"/>
                  <a:pt x="9749949" y="759370"/>
                  <a:pt x="9819035" y="778212"/>
                </a:cubicBezTo>
                <a:cubicBezTo>
                  <a:pt x="9825315" y="759370"/>
                  <a:pt x="9812754" y="740529"/>
                  <a:pt x="9784492" y="740529"/>
                </a:cubicBezTo>
                <a:cubicBezTo>
                  <a:pt x="9734247" y="740529"/>
                  <a:pt x="9690283" y="781352"/>
                  <a:pt x="9674582" y="825316"/>
                </a:cubicBezTo>
                <a:cubicBezTo>
                  <a:pt x="9655740" y="866140"/>
                  <a:pt x="9621197" y="925805"/>
                  <a:pt x="9555251" y="925805"/>
                </a:cubicBezTo>
                <a:cubicBezTo>
                  <a:pt x="9508147" y="925805"/>
                  <a:pt x="9473604" y="884982"/>
                  <a:pt x="9473604" y="800194"/>
                </a:cubicBezTo>
                <a:cubicBezTo>
                  <a:pt x="9473604" y="727968"/>
                  <a:pt x="9520708" y="655741"/>
                  <a:pt x="9567812" y="655741"/>
                </a:cubicBezTo>
                <a:cubicBezTo>
                  <a:pt x="9602355" y="655741"/>
                  <a:pt x="9611776" y="690284"/>
                  <a:pt x="9608636" y="721687"/>
                </a:cubicBezTo>
                <a:cubicBezTo>
                  <a:pt x="9627478" y="737388"/>
                  <a:pt x="9655740" y="721687"/>
                  <a:pt x="9655740" y="687144"/>
                </a:cubicBezTo>
                <a:cubicBezTo>
                  <a:pt x="9655740" y="662022"/>
                  <a:pt x="9636898" y="621198"/>
                  <a:pt x="9570952" y="621198"/>
                </a:cubicBezTo>
                <a:close/>
                <a:moveTo>
                  <a:pt x="11503938" y="612538"/>
                </a:moveTo>
                <a:cubicBezTo>
                  <a:pt x="11456741" y="669501"/>
                  <a:pt x="11291551" y="712570"/>
                  <a:pt x="11291551" y="832051"/>
                </a:cubicBezTo>
                <a:cubicBezTo>
                  <a:pt x="11291551" y="879288"/>
                  <a:pt x="11320702" y="923747"/>
                  <a:pt x="11365123" y="940418"/>
                </a:cubicBezTo>
                <a:cubicBezTo>
                  <a:pt x="11390110" y="950144"/>
                  <a:pt x="11415096" y="950144"/>
                  <a:pt x="11440083" y="941808"/>
                </a:cubicBezTo>
                <a:lnTo>
                  <a:pt x="11444304" y="939708"/>
                </a:lnTo>
                <a:lnTo>
                  <a:pt x="11445324" y="939542"/>
                </a:lnTo>
                <a:cubicBezTo>
                  <a:pt x="11456276" y="936118"/>
                  <a:pt x="11466199" y="930980"/>
                  <a:pt x="11475268" y="924644"/>
                </a:cubicBezTo>
                <a:lnTo>
                  <a:pt x="11494474" y="907542"/>
                </a:lnTo>
                <a:lnTo>
                  <a:pt x="11488753" y="926162"/>
                </a:lnTo>
                <a:lnTo>
                  <a:pt x="11464846" y="951842"/>
                </a:lnTo>
                <a:lnTo>
                  <a:pt x="11432834" y="964214"/>
                </a:lnTo>
                <a:lnTo>
                  <a:pt x="11433416" y="964508"/>
                </a:lnTo>
                <a:lnTo>
                  <a:pt x="11427416" y="966826"/>
                </a:lnTo>
                <a:cubicBezTo>
                  <a:pt x="11435751" y="975167"/>
                  <a:pt x="11455198" y="980728"/>
                  <a:pt x="11478812" y="980728"/>
                </a:cubicBezTo>
                <a:cubicBezTo>
                  <a:pt x="11521873" y="980728"/>
                  <a:pt x="11574657" y="968216"/>
                  <a:pt x="11601049" y="940412"/>
                </a:cubicBezTo>
                <a:lnTo>
                  <a:pt x="11600229" y="940299"/>
                </a:lnTo>
                <a:lnTo>
                  <a:pt x="11604054" y="938167"/>
                </a:lnTo>
                <a:cubicBezTo>
                  <a:pt x="11586248" y="938852"/>
                  <a:pt x="11571523" y="933368"/>
                  <a:pt x="11561078" y="923772"/>
                </a:cubicBezTo>
                <a:lnTo>
                  <a:pt x="11546930" y="891807"/>
                </a:lnTo>
                <a:lnTo>
                  <a:pt x="11567885" y="908611"/>
                </a:lnTo>
                <a:cubicBezTo>
                  <a:pt x="11578129" y="913304"/>
                  <a:pt x="11589242" y="915389"/>
                  <a:pt x="11601049" y="915389"/>
                </a:cubicBezTo>
                <a:cubicBezTo>
                  <a:pt x="11619281" y="915389"/>
                  <a:pt x="11636145" y="909719"/>
                  <a:pt x="11650104" y="900067"/>
                </a:cubicBezTo>
                <a:lnTo>
                  <a:pt x="11650828" y="899169"/>
                </a:lnTo>
                <a:lnTo>
                  <a:pt x="11652427" y="898382"/>
                </a:lnTo>
                <a:cubicBezTo>
                  <a:pt x="11666192" y="888863"/>
                  <a:pt x="11677091" y="875417"/>
                  <a:pt x="11683608" y="859705"/>
                </a:cubicBezTo>
                <a:lnTo>
                  <a:pt x="11690343" y="825792"/>
                </a:lnTo>
                <a:lnTo>
                  <a:pt x="11690350" y="825831"/>
                </a:lnTo>
                <a:lnTo>
                  <a:pt x="11690350" y="825754"/>
                </a:lnTo>
                <a:lnTo>
                  <a:pt x="11690350" y="823091"/>
                </a:lnTo>
                <a:cubicBezTo>
                  <a:pt x="11690350" y="768290"/>
                  <a:pt x="11662973" y="721710"/>
                  <a:pt x="11623276" y="684719"/>
                </a:cubicBezTo>
                <a:cubicBezTo>
                  <a:pt x="11608219" y="670334"/>
                  <a:pt x="11591450" y="658004"/>
                  <a:pt x="11573655" y="647215"/>
                </a:cubicBezTo>
                <a:lnTo>
                  <a:pt x="11570681" y="645708"/>
                </a:lnTo>
                <a:lnTo>
                  <a:pt x="11570221" y="645361"/>
                </a:lnTo>
                <a:cubicBezTo>
                  <a:pt x="11552175" y="634420"/>
                  <a:pt x="11533088" y="625042"/>
                  <a:pt x="11513655" y="616706"/>
                </a:cubicBezTo>
                <a:cubicBezTo>
                  <a:pt x="11510878" y="615317"/>
                  <a:pt x="11508102" y="613928"/>
                  <a:pt x="11503938" y="612538"/>
                </a:cubicBezTo>
                <a:close/>
                <a:moveTo>
                  <a:pt x="0" y="0"/>
                </a:moveTo>
                <a:lnTo>
                  <a:pt x="12192000" y="0"/>
                </a:lnTo>
                <a:lnTo>
                  <a:pt x="12192000" y="6858000"/>
                </a:lnTo>
                <a:lnTo>
                  <a:pt x="0" y="6858000"/>
                </a:lnTo>
                <a:close/>
              </a:path>
            </a:pathLst>
          </a:custGeom>
          <a:solidFill>
            <a:schemeClr val="accent4"/>
          </a:solidFill>
        </p:spPr>
        <p:txBody>
          <a:bodyPr wrap="square">
            <a:noAutofit/>
          </a:bodyPr>
          <a:lstStyle>
            <a:lvl1pPr>
              <a:defRPr>
                <a:solidFill>
                  <a:schemeClr val="tx1">
                    <a:lumMod val="50000"/>
                    <a:lumOff val="50000"/>
                  </a:schemeClr>
                </a:solidFill>
              </a:defRPr>
            </a:lvl1pPr>
          </a:lstStyle>
          <a:p>
            <a:r>
              <a:rPr lang="de-DE"/>
              <a:t>Insert Picture and send </a:t>
            </a:r>
            <a:r>
              <a:rPr lang="de-DE" err="1"/>
              <a:t>to</a:t>
            </a:r>
            <a:r>
              <a:rPr lang="de-DE"/>
              <a:t> back</a:t>
            </a:r>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561383"/>
            <a:ext cx="11386134" cy="307777"/>
          </a:xfrm>
        </p:spPr>
        <p:txBody>
          <a:bodyPr wrap="square" lIns="36000" tIns="0" rIns="3600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847127"/>
            <a:ext cx="11386134" cy="1661993"/>
          </a:xfrm>
        </p:spPr>
        <p:txBody>
          <a:bodyPr wrap="square" lIns="36000" rIns="36000" bIns="0" anchor="b" anchorCtr="0">
            <a:spAutoFit/>
          </a:bodyPr>
          <a:lstStyle>
            <a:lvl1pPr algn="l">
              <a:lnSpc>
                <a:spcPct val="90000"/>
              </a:lnSpc>
              <a:defRPr sz="6000" b="1" baseline="0">
                <a:solidFill>
                  <a:schemeClr val="bg1"/>
                </a:solidFill>
                <a:latin typeface="Ubuntu" panose="020B0504030602030204" pitchFamily="34" charset="0"/>
              </a:defRPr>
            </a:lvl1pPr>
          </a:lstStyle>
          <a:p>
            <a:r>
              <a:rPr lang="en-US"/>
              <a:t>Click to edit Master title style</a:t>
            </a:r>
            <a:endParaRPr lang="en-GB"/>
          </a:p>
        </p:txBody>
      </p:sp>
      <p:pic>
        <p:nvPicPr>
          <p:cNvPr id="6" name="Image 5" descr="Une image contenant texte&#10;&#10;Description générée automatiquement">
            <a:extLst>
              <a:ext uri="{FF2B5EF4-FFF2-40B4-BE49-F238E27FC236}">
                <a16:creationId xmlns:a16="http://schemas.microsoft.com/office/drawing/2014/main" id="{4E7913BD-2F2A-43EA-9355-0DD8C035B5E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014016" y="246471"/>
            <a:ext cx="3078000" cy="1248074"/>
          </a:xfrm>
          <a:prstGeom prst="rect">
            <a:avLst/>
          </a:prstGeom>
        </p:spPr>
      </p:pic>
    </p:spTree>
    <p:extLst>
      <p:ext uri="{BB962C8B-B14F-4D97-AF65-F5344CB8AC3E}">
        <p14:creationId xmlns:p14="http://schemas.microsoft.com/office/powerpoint/2010/main" val="1374317356"/>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04812" y="1447201"/>
            <a:ext cx="11379201" cy="5022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itle 10">
            <a:extLst>
              <a:ext uri="{FF2B5EF4-FFF2-40B4-BE49-F238E27FC236}">
                <a16:creationId xmlns:a16="http://schemas.microsoft.com/office/drawing/2014/main" id="{006B5C2B-B0BF-4136-9EC7-0E7F54D1D264}"/>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5508180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and content ">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04812" y="1899138"/>
            <a:ext cx="11379201" cy="45706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Espace réservé du texte 4"/>
          <p:cNvSpPr>
            <a:spLocks noGrp="1"/>
          </p:cNvSpPr>
          <p:nvPr>
            <p:ph type="body" sz="quarter" idx="11" hasCustomPrompt="1"/>
          </p:nvPr>
        </p:nvSpPr>
        <p:spPr>
          <a:xfrm>
            <a:off x="404813" y="1327150"/>
            <a:ext cx="11379200" cy="457688"/>
          </a:xfrm>
          <a:prstGeom prst="rect">
            <a:avLst/>
          </a:prstGeom>
        </p:spPr>
        <p:txBody>
          <a:bodyPr/>
          <a:lstStyle>
            <a:lvl1pPr>
              <a:defRPr>
                <a:solidFill>
                  <a:schemeClr val="accent2"/>
                </a:solidFill>
              </a:defRPr>
            </a:lvl1pPr>
          </a:lstStyle>
          <a:p>
            <a:pPr lvl="0"/>
            <a:r>
              <a:rPr lang="en-US"/>
              <a:t>Click to edit Master subtitle styles</a:t>
            </a:r>
          </a:p>
        </p:txBody>
      </p:sp>
      <p:sp>
        <p:nvSpPr>
          <p:cNvPr id="2" name="Title 1">
            <a:extLst>
              <a:ext uri="{FF2B5EF4-FFF2-40B4-BE49-F238E27FC236}">
                <a16:creationId xmlns:a16="http://schemas.microsoft.com/office/drawing/2014/main" id="{171054D7-80F5-442C-9F9E-FCC6CF14C5F1}"/>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2243589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5" name="Espace réservé du texte 4"/>
          <p:cNvSpPr>
            <a:spLocks noGrp="1"/>
          </p:cNvSpPr>
          <p:nvPr>
            <p:ph type="body" sz="quarter" idx="11" hasCustomPrompt="1"/>
          </p:nvPr>
        </p:nvSpPr>
        <p:spPr>
          <a:xfrm>
            <a:off x="404813" y="1327150"/>
            <a:ext cx="11379200" cy="457688"/>
          </a:xfrm>
          <a:prstGeom prst="rect">
            <a:avLst/>
          </a:prstGeom>
        </p:spPr>
        <p:txBody>
          <a:bodyPr/>
          <a:lstStyle>
            <a:lvl1pPr>
              <a:defRPr>
                <a:solidFill>
                  <a:schemeClr val="accent2"/>
                </a:solidFill>
              </a:defRPr>
            </a:lvl1pPr>
          </a:lstStyle>
          <a:p>
            <a:pPr lvl="0"/>
            <a:r>
              <a:rPr lang="en-US"/>
              <a:t>Click to edit Master subtitle styles</a:t>
            </a:r>
          </a:p>
        </p:txBody>
      </p:sp>
      <p:sp>
        <p:nvSpPr>
          <p:cNvPr id="2" name="Title 1">
            <a:extLst>
              <a:ext uri="{FF2B5EF4-FFF2-40B4-BE49-F238E27FC236}">
                <a16:creationId xmlns:a16="http://schemas.microsoft.com/office/drawing/2014/main" id="{171054D7-80F5-442C-9F9E-FCC6CF14C5F1}"/>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1042031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404812" y="2205318"/>
            <a:ext cx="5600701" cy="4257394"/>
          </a:xfrm>
          <a:prstGeom prst="rect">
            <a:avLst/>
          </a:prstGeom>
        </p:spPr>
        <p:txBody>
          <a:bodyPr>
            <a:noAutofit/>
          </a:bodyPr>
          <a:lstStyle>
            <a:lvl1pPr>
              <a:lnSpc>
                <a:spcPct val="100000"/>
              </a:lnSpc>
              <a:spcBef>
                <a:spcPts val="0"/>
              </a:spcBef>
              <a:spcAft>
                <a:spcPts val="600"/>
              </a:spcAft>
              <a:defRPr sz="1600"/>
            </a:lvl1pPr>
            <a:lvl2pPr>
              <a:lnSpc>
                <a:spcPct val="100000"/>
              </a:lnSpc>
              <a:spcBef>
                <a:spcPts val="0"/>
              </a:spcBef>
              <a:spcAft>
                <a:spcPts val="600"/>
              </a:spcAft>
              <a:defRPr sz="1600"/>
            </a:lvl2pPr>
            <a:lvl3pPr>
              <a:lnSpc>
                <a:spcPct val="100000"/>
              </a:lnSpc>
              <a:spcBef>
                <a:spcPts val="0"/>
              </a:spcBef>
              <a:spcAft>
                <a:spcPts val="600"/>
              </a:spcAft>
              <a:defRPr sz="1600"/>
            </a:lvl3pPr>
            <a:lvl4pPr>
              <a:lnSpc>
                <a:spcPct val="100000"/>
              </a:lnSpc>
              <a:spcBef>
                <a:spcPts val="0"/>
              </a:spcBef>
              <a:spcAft>
                <a:spcPts val="600"/>
              </a:spcAft>
              <a:defRPr sz="1600"/>
            </a:lvl4pPr>
            <a:lvl5pPr>
              <a:lnSpc>
                <a:spcPct val="100000"/>
              </a:lnSpc>
              <a:spcBef>
                <a:spcPts val="0"/>
              </a:spcBef>
              <a:spcAft>
                <a:spcPts val="6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404812" y="1327151"/>
            <a:ext cx="5600701" cy="743987"/>
          </a:xfrm>
          <a:prstGeom prst="rect">
            <a:avLst/>
          </a:prstGeom>
        </p:spPr>
        <p:txBody>
          <a:bodyPr anchor="ctr" anchorCtr="0">
            <a:noAutofit/>
          </a:bodyPr>
          <a:lstStyle>
            <a:lvl1pPr>
              <a:lnSpc>
                <a:spcPct val="100000"/>
              </a:lnSpc>
              <a:defRPr sz="1800" b="1">
                <a:solidFill>
                  <a:srgbClr val="12ABDB"/>
                </a:solidFill>
                <a:latin typeface="Ubuntu" panose="020B0504030602030204" pitchFamily="34" charset="0"/>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a:t>CLICK TO INSERT TITLE</a:t>
            </a:r>
          </a:p>
        </p:txBody>
      </p:sp>
      <p:sp>
        <p:nvSpPr>
          <p:cNvPr id="14" name="Text Placeholder 7">
            <a:extLst>
              <a:ext uri="{FF2B5EF4-FFF2-40B4-BE49-F238E27FC236}">
                <a16:creationId xmlns:a16="http://schemas.microsoft.com/office/drawing/2014/main" id="{47BDC0DA-1585-454D-9E74-41D2AFC0FEE5}"/>
              </a:ext>
            </a:extLst>
          </p:cNvPr>
          <p:cNvSpPr>
            <a:spLocks noGrp="1"/>
          </p:cNvSpPr>
          <p:nvPr>
            <p:ph type="body" sz="quarter" idx="13" hasCustomPrompt="1"/>
          </p:nvPr>
        </p:nvSpPr>
        <p:spPr>
          <a:xfrm>
            <a:off x="6196013" y="1327151"/>
            <a:ext cx="5588001" cy="743987"/>
          </a:xfrm>
          <a:prstGeom prst="rect">
            <a:avLst/>
          </a:prstGeom>
        </p:spPr>
        <p:txBody>
          <a:bodyPr anchor="ctr" anchorCtr="0">
            <a:noAutofit/>
          </a:bodyPr>
          <a:lstStyle>
            <a:lvl1pPr>
              <a:lnSpc>
                <a:spcPct val="100000"/>
              </a:lnSpc>
              <a:defRPr sz="1800" b="1">
                <a:solidFill>
                  <a:srgbClr val="12ABDB"/>
                </a:solidFill>
                <a:latin typeface="Ubuntu" panose="020B0504030602030204" pitchFamily="34" charset="0"/>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a:t>CLICK TO INSERT TITLE</a:t>
            </a:r>
          </a:p>
        </p:txBody>
      </p:sp>
      <p:sp>
        <p:nvSpPr>
          <p:cNvPr id="16"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6196013" y="2205318"/>
            <a:ext cx="5594351" cy="4257393"/>
          </a:xfrm>
          <a:prstGeom prst="rect">
            <a:avLst/>
          </a:prstGeom>
        </p:spPr>
        <p:txBody>
          <a:bodyPr>
            <a:noAutofit/>
          </a:bodyPr>
          <a:lstStyle>
            <a:lvl1pPr>
              <a:lnSpc>
                <a:spcPct val="100000"/>
              </a:lnSpc>
              <a:spcBef>
                <a:spcPts val="0"/>
              </a:spcBef>
              <a:spcAft>
                <a:spcPts val="600"/>
              </a:spcAft>
              <a:defRPr sz="1600"/>
            </a:lvl1pPr>
            <a:lvl2pPr>
              <a:lnSpc>
                <a:spcPct val="100000"/>
              </a:lnSpc>
              <a:spcBef>
                <a:spcPts val="0"/>
              </a:spcBef>
              <a:spcAft>
                <a:spcPts val="600"/>
              </a:spcAft>
              <a:defRPr sz="1600"/>
            </a:lvl2pPr>
            <a:lvl3pPr>
              <a:lnSpc>
                <a:spcPct val="100000"/>
              </a:lnSpc>
              <a:spcBef>
                <a:spcPts val="0"/>
              </a:spcBef>
              <a:spcAft>
                <a:spcPts val="600"/>
              </a:spcAft>
              <a:defRPr sz="1600"/>
            </a:lvl3pPr>
            <a:lvl4pPr>
              <a:lnSpc>
                <a:spcPct val="100000"/>
              </a:lnSpc>
              <a:spcBef>
                <a:spcPts val="0"/>
              </a:spcBef>
              <a:spcAft>
                <a:spcPts val="600"/>
              </a:spcAft>
              <a:defRPr sz="1600"/>
            </a:lvl4pPr>
            <a:lvl5pPr>
              <a:lnSpc>
                <a:spcPct val="100000"/>
              </a:lnSpc>
              <a:spcBef>
                <a:spcPts val="0"/>
              </a:spcBef>
              <a:spcAft>
                <a:spcPts val="6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D996D1AE-BB05-402A-8454-CE893B60496E}"/>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870050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3 columns">
    <p:spTree>
      <p:nvGrpSpPr>
        <p:cNvPr id="1" name=""/>
        <p:cNvGrpSpPr/>
        <p:nvPr/>
      </p:nvGrpSpPr>
      <p:grpSpPr>
        <a:xfrm>
          <a:off x="0" y="0"/>
          <a:ext cx="0" cy="0"/>
          <a:chOff x="0" y="0"/>
          <a:chExt cx="0" cy="0"/>
        </a:xfrm>
      </p:grpSpPr>
      <p:sp>
        <p:nvSpPr>
          <p:cNvPr id="3"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404813"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404813" y="1327151"/>
            <a:ext cx="3456432" cy="837826"/>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a:t>CLICK TO INSERT TITLE</a:t>
            </a:r>
          </a:p>
        </p:txBody>
      </p:sp>
      <p:sp>
        <p:nvSpPr>
          <p:cNvPr id="9"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4371047"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7">
            <a:extLst>
              <a:ext uri="{FF2B5EF4-FFF2-40B4-BE49-F238E27FC236}">
                <a16:creationId xmlns:a16="http://schemas.microsoft.com/office/drawing/2014/main" id="{D8D7F005-BA7C-423E-87B0-6782D88233F6}"/>
              </a:ext>
            </a:extLst>
          </p:cNvPr>
          <p:cNvSpPr>
            <a:spLocks noGrp="1"/>
          </p:cNvSpPr>
          <p:nvPr>
            <p:ph type="body" sz="quarter" idx="15" hasCustomPrompt="1"/>
          </p:nvPr>
        </p:nvSpPr>
        <p:spPr>
          <a:xfrm>
            <a:off x="4371047" y="1327151"/>
            <a:ext cx="3456432" cy="743987"/>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a:t>CLICK TO INSERT TITLE</a:t>
            </a:r>
          </a:p>
        </p:txBody>
      </p:sp>
      <p:sp>
        <p:nvSpPr>
          <p:cNvPr id="11" name="Text Placeholder 7">
            <a:extLst>
              <a:ext uri="{FF2B5EF4-FFF2-40B4-BE49-F238E27FC236}">
                <a16:creationId xmlns:a16="http://schemas.microsoft.com/office/drawing/2014/main" id="{27CE2609-37DA-4C4C-BF45-E56CE85AA41D}"/>
              </a:ext>
            </a:extLst>
          </p:cNvPr>
          <p:cNvSpPr>
            <a:spLocks noGrp="1"/>
          </p:cNvSpPr>
          <p:nvPr>
            <p:ph type="body" sz="quarter" idx="16"/>
          </p:nvPr>
        </p:nvSpPr>
        <p:spPr>
          <a:xfrm>
            <a:off x="8330755"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7">
            <a:extLst>
              <a:ext uri="{FF2B5EF4-FFF2-40B4-BE49-F238E27FC236}">
                <a16:creationId xmlns:a16="http://schemas.microsoft.com/office/drawing/2014/main" id="{D8D7F005-BA7C-423E-87B0-6782D88233F6}"/>
              </a:ext>
            </a:extLst>
          </p:cNvPr>
          <p:cNvSpPr>
            <a:spLocks noGrp="1"/>
          </p:cNvSpPr>
          <p:nvPr>
            <p:ph type="body" sz="quarter" idx="17" hasCustomPrompt="1"/>
          </p:nvPr>
        </p:nvSpPr>
        <p:spPr>
          <a:xfrm>
            <a:off x="8330755" y="1327151"/>
            <a:ext cx="3456432" cy="743987"/>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a:t>CLICK TO INSERT TITLE</a:t>
            </a:r>
          </a:p>
        </p:txBody>
      </p:sp>
      <p:sp>
        <p:nvSpPr>
          <p:cNvPr id="5" name="Title 4">
            <a:extLst>
              <a:ext uri="{FF2B5EF4-FFF2-40B4-BE49-F238E27FC236}">
                <a16:creationId xmlns:a16="http://schemas.microsoft.com/office/drawing/2014/main" id="{294515F3-E20E-47CC-8314-0A030AB3D1FD}"/>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1541078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ntent 3 column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B9A63D1-B6C5-4F10-ABD1-7445EB2D8ADC}"/>
              </a:ext>
            </a:extLst>
          </p:cNvPr>
          <p:cNvSpPr/>
          <p:nvPr userDrawn="1"/>
        </p:nvSpPr>
        <p:spPr>
          <a:xfrm>
            <a:off x="407988" y="2423886"/>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Rectangle 13">
            <a:extLst>
              <a:ext uri="{FF2B5EF4-FFF2-40B4-BE49-F238E27FC236}">
                <a16:creationId xmlns:a16="http://schemas.microsoft.com/office/drawing/2014/main" id="{A69DEBB0-4052-42E9-B8A1-20FEA957F747}"/>
              </a:ext>
            </a:extLst>
          </p:cNvPr>
          <p:cNvSpPr/>
          <p:nvPr userDrawn="1"/>
        </p:nvSpPr>
        <p:spPr>
          <a:xfrm>
            <a:off x="4333875" y="2423886"/>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5" name="Rectangle 14">
            <a:extLst>
              <a:ext uri="{FF2B5EF4-FFF2-40B4-BE49-F238E27FC236}">
                <a16:creationId xmlns:a16="http://schemas.microsoft.com/office/drawing/2014/main" id="{270917E2-630D-4941-BA4B-7EB65D4A7850}"/>
              </a:ext>
            </a:extLst>
          </p:cNvPr>
          <p:cNvSpPr/>
          <p:nvPr userDrawn="1"/>
        </p:nvSpPr>
        <p:spPr>
          <a:xfrm>
            <a:off x="8259763" y="2406300"/>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 Placeholder 4">
            <a:extLst>
              <a:ext uri="{FF2B5EF4-FFF2-40B4-BE49-F238E27FC236}">
                <a16:creationId xmlns:a16="http://schemas.microsoft.com/office/drawing/2014/main" id="{5AE9BC27-7262-47DA-99EA-4AB1F52A8C33}"/>
              </a:ext>
            </a:extLst>
          </p:cNvPr>
          <p:cNvSpPr>
            <a:spLocks noGrp="1"/>
          </p:cNvSpPr>
          <p:nvPr>
            <p:ph type="body" sz="quarter" idx="13" hasCustomPrompt="1"/>
          </p:nvPr>
        </p:nvSpPr>
        <p:spPr>
          <a:xfrm>
            <a:off x="725016" y="3332368"/>
            <a:ext cx="2890194" cy="645047"/>
          </a:xfrm>
          <a:prstGeom prst="rect">
            <a:avLst/>
          </a:prstGeom>
          <a:noFill/>
        </p:spPr>
        <p:txBody>
          <a:bodyPr anchor="ctr">
            <a:noAutofit/>
          </a:bodyPr>
          <a:lstStyle>
            <a:lvl1pPr algn="l">
              <a:lnSpc>
                <a:spcPts val="1800"/>
              </a:lnSpc>
              <a:defRPr sz="1600" b="0">
                <a:solidFill>
                  <a:schemeClr val="accent1"/>
                </a:solidFill>
                <a:latin typeface="+mj-lt"/>
              </a:defRPr>
            </a:lvl1pPr>
            <a:lvl2pPr>
              <a:defRPr sz="1400"/>
            </a:lvl2pPr>
            <a:lvl3pPr>
              <a:defRPr sz="1200"/>
            </a:lvl3pPr>
            <a:lvl4pPr>
              <a:defRPr sz="1100"/>
            </a:lvl4pPr>
            <a:lvl5pPr>
              <a:defRPr sz="1100"/>
            </a:lvl5pPr>
          </a:lstStyle>
          <a:p>
            <a:pPr lvl="0"/>
            <a:r>
              <a:rPr lang="en-US"/>
              <a:t>Click to insert title</a:t>
            </a:r>
          </a:p>
        </p:txBody>
      </p:sp>
      <p:sp>
        <p:nvSpPr>
          <p:cNvPr id="18" name="Text Placeholder 4">
            <a:extLst>
              <a:ext uri="{FF2B5EF4-FFF2-40B4-BE49-F238E27FC236}">
                <a16:creationId xmlns:a16="http://schemas.microsoft.com/office/drawing/2014/main" id="{EBBF7568-EC18-40A1-B3C2-1E64D0BFDEFF}"/>
              </a:ext>
            </a:extLst>
          </p:cNvPr>
          <p:cNvSpPr>
            <a:spLocks noGrp="1"/>
          </p:cNvSpPr>
          <p:nvPr>
            <p:ph type="body" sz="quarter" idx="33" hasCustomPrompt="1"/>
          </p:nvPr>
        </p:nvSpPr>
        <p:spPr>
          <a:xfrm>
            <a:off x="4650903" y="3332368"/>
            <a:ext cx="2890194" cy="645047"/>
          </a:xfrm>
          <a:prstGeom prst="rect">
            <a:avLst/>
          </a:prstGeom>
          <a:noFill/>
        </p:spPr>
        <p:txBody>
          <a:bodyPr anchor="ctr">
            <a:noAutofit/>
          </a:bodyPr>
          <a:lstStyle>
            <a:lvl1pPr algn="l">
              <a:lnSpc>
                <a:spcPts val="1800"/>
              </a:lnSpc>
              <a:defRPr sz="1600" b="0">
                <a:solidFill>
                  <a:srgbClr val="2EA657"/>
                </a:solidFill>
                <a:latin typeface="+mj-lt"/>
              </a:defRPr>
            </a:lvl1pPr>
            <a:lvl2pPr>
              <a:defRPr sz="1400"/>
            </a:lvl2pPr>
            <a:lvl3pPr>
              <a:defRPr sz="1200"/>
            </a:lvl3pPr>
            <a:lvl4pPr>
              <a:defRPr sz="1100"/>
            </a:lvl4pPr>
            <a:lvl5pPr>
              <a:defRPr sz="1100"/>
            </a:lvl5pPr>
          </a:lstStyle>
          <a:p>
            <a:pPr lvl="0"/>
            <a:r>
              <a:rPr lang="en-US"/>
              <a:t>Click to insert title</a:t>
            </a:r>
          </a:p>
        </p:txBody>
      </p:sp>
      <p:sp>
        <p:nvSpPr>
          <p:cNvPr id="19" name="Text Placeholder 4">
            <a:extLst>
              <a:ext uri="{FF2B5EF4-FFF2-40B4-BE49-F238E27FC236}">
                <a16:creationId xmlns:a16="http://schemas.microsoft.com/office/drawing/2014/main" id="{0C0A1379-EE65-47B3-B113-45D1ED57400C}"/>
              </a:ext>
            </a:extLst>
          </p:cNvPr>
          <p:cNvSpPr>
            <a:spLocks noGrp="1"/>
          </p:cNvSpPr>
          <p:nvPr>
            <p:ph type="body" sz="quarter" idx="35" hasCustomPrompt="1"/>
          </p:nvPr>
        </p:nvSpPr>
        <p:spPr>
          <a:xfrm>
            <a:off x="8576791" y="3332368"/>
            <a:ext cx="2890194" cy="645047"/>
          </a:xfrm>
          <a:prstGeom prst="rect">
            <a:avLst/>
          </a:prstGeom>
          <a:noFill/>
        </p:spPr>
        <p:txBody>
          <a:bodyPr anchor="ctr">
            <a:noAutofit/>
          </a:bodyPr>
          <a:lstStyle>
            <a:lvl1pPr algn="l">
              <a:lnSpc>
                <a:spcPts val="1800"/>
              </a:lnSpc>
              <a:defRPr sz="1600" b="0">
                <a:solidFill>
                  <a:srgbClr val="BA2980"/>
                </a:solidFill>
                <a:latin typeface="+mj-lt"/>
              </a:defRPr>
            </a:lvl1pPr>
            <a:lvl2pPr>
              <a:defRPr sz="1400"/>
            </a:lvl2pPr>
            <a:lvl3pPr>
              <a:defRPr sz="1200"/>
            </a:lvl3pPr>
            <a:lvl4pPr>
              <a:defRPr sz="1100"/>
            </a:lvl4pPr>
            <a:lvl5pPr>
              <a:defRPr sz="1100"/>
            </a:lvl5pPr>
          </a:lstStyle>
          <a:p>
            <a:pPr lvl="0"/>
            <a:r>
              <a:rPr lang="en-US"/>
              <a:t>Click to insert title</a:t>
            </a:r>
          </a:p>
        </p:txBody>
      </p:sp>
      <p:sp>
        <p:nvSpPr>
          <p:cNvPr id="22" name="Text Placeholder 7">
            <a:extLst>
              <a:ext uri="{FF2B5EF4-FFF2-40B4-BE49-F238E27FC236}">
                <a16:creationId xmlns:a16="http://schemas.microsoft.com/office/drawing/2014/main" id="{E24DC023-E500-4824-A661-003A568299EA}"/>
              </a:ext>
            </a:extLst>
          </p:cNvPr>
          <p:cNvSpPr>
            <a:spLocks noGrp="1"/>
          </p:cNvSpPr>
          <p:nvPr>
            <p:ph type="body" sz="quarter" idx="10"/>
          </p:nvPr>
        </p:nvSpPr>
        <p:spPr>
          <a:xfrm>
            <a:off x="725015"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chemeClr val="accent1"/>
              </a:buClr>
              <a:defRPr sz="1400"/>
            </a:lvl2pPr>
            <a:lvl3pPr>
              <a:lnSpc>
                <a:spcPct val="100000"/>
              </a:lnSpc>
              <a:spcBef>
                <a:spcPts val="0"/>
              </a:spcBef>
              <a:buClr>
                <a:schemeClr val="accent1"/>
              </a:buClr>
              <a:defRPr sz="1400"/>
            </a:lvl3pPr>
            <a:lvl4pPr>
              <a:lnSpc>
                <a:spcPct val="100000"/>
              </a:lnSpc>
              <a:spcBef>
                <a:spcPts val="0"/>
              </a:spcBef>
              <a:buClr>
                <a:schemeClr val="accent1"/>
              </a:buClr>
              <a:defRPr sz="1400"/>
            </a:lvl4pPr>
            <a:lvl5pPr>
              <a:lnSpc>
                <a:spcPct val="100000"/>
              </a:lnSpc>
              <a:spcBef>
                <a:spcPts val="0"/>
              </a:spcBef>
              <a:buClr>
                <a:schemeClr val="accent1"/>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7">
            <a:extLst>
              <a:ext uri="{FF2B5EF4-FFF2-40B4-BE49-F238E27FC236}">
                <a16:creationId xmlns:a16="http://schemas.microsoft.com/office/drawing/2014/main" id="{B1037A2D-940F-4255-984B-C4A7AABBB724}"/>
              </a:ext>
            </a:extLst>
          </p:cNvPr>
          <p:cNvSpPr>
            <a:spLocks noGrp="1"/>
          </p:cNvSpPr>
          <p:nvPr>
            <p:ph type="body" sz="quarter" idx="40"/>
          </p:nvPr>
        </p:nvSpPr>
        <p:spPr>
          <a:xfrm>
            <a:off x="4650903"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rgbClr val="2EA657"/>
              </a:buClr>
              <a:defRPr sz="1400"/>
            </a:lvl2pPr>
            <a:lvl3pPr>
              <a:lnSpc>
                <a:spcPct val="100000"/>
              </a:lnSpc>
              <a:spcBef>
                <a:spcPts val="0"/>
              </a:spcBef>
              <a:buClr>
                <a:srgbClr val="2EA657"/>
              </a:buClr>
              <a:defRPr sz="1400"/>
            </a:lvl3pPr>
            <a:lvl4pPr>
              <a:lnSpc>
                <a:spcPct val="100000"/>
              </a:lnSpc>
              <a:spcBef>
                <a:spcPts val="0"/>
              </a:spcBef>
              <a:buClr>
                <a:srgbClr val="2EA657"/>
              </a:buClr>
              <a:defRPr sz="1400"/>
            </a:lvl4pPr>
            <a:lvl5pPr>
              <a:lnSpc>
                <a:spcPct val="100000"/>
              </a:lnSpc>
              <a:spcBef>
                <a:spcPts val="0"/>
              </a:spcBef>
              <a:buClr>
                <a:srgbClr val="2EA657"/>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7">
            <a:extLst>
              <a:ext uri="{FF2B5EF4-FFF2-40B4-BE49-F238E27FC236}">
                <a16:creationId xmlns:a16="http://schemas.microsoft.com/office/drawing/2014/main" id="{5849E3D5-EF9E-46F2-9C73-58806A392B34}"/>
              </a:ext>
            </a:extLst>
          </p:cNvPr>
          <p:cNvSpPr>
            <a:spLocks noGrp="1"/>
          </p:cNvSpPr>
          <p:nvPr>
            <p:ph type="body" sz="quarter" idx="41"/>
          </p:nvPr>
        </p:nvSpPr>
        <p:spPr>
          <a:xfrm>
            <a:off x="8576791"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rgbClr val="BA2980"/>
              </a:buClr>
              <a:defRPr sz="1400"/>
            </a:lvl2pPr>
            <a:lvl3pPr>
              <a:lnSpc>
                <a:spcPct val="100000"/>
              </a:lnSpc>
              <a:spcBef>
                <a:spcPts val="0"/>
              </a:spcBef>
              <a:buClr>
                <a:srgbClr val="BA2980"/>
              </a:buClr>
              <a:defRPr sz="1400"/>
            </a:lvl3pPr>
            <a:lvl4pPr>
              <a:lnSpc>
                <a:spcPct val="100000"/>
              </a:lnSpc>
              <a:spcBef>
                <a:spcPts val="0"/>
              </a:spcBef>
              <a:buClr>
                <a:srgbClr val="BA2980"/>
              </a:buClr>
              <a:defRPr sz="1400"/>
            </a:lvl4pPr>
            <a:lvl5pPr>
              <a:lnSpc>
                <a:spcPct val="100000"/>
              </a:lnSpc>
              <a:spcBef>
                <a:spcPts val="0"/>
              </a:spcBef>
              <a:buClr>
                <a:srgbClr val="BA2980"/>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18A66D25-366C-4142-B5D9-9A4107D8BC80}"/>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334810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oleObject" Target="../embeddings/oleObject1.bin"/><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heme" Target="../theme/theme2.xml"/><Relationship Id="rId1" Type="http://schemas.openxmlformats.org/officeDocument/2006/relationships/slideLayout" Target="../slideLayouts/slideLayout24.xml"/><Relationship Id="rId5" Type="http://schemas.openxmlformats.org/officeDocument/2006/relationships/image" Target="../media/image1.emf"/><Relationship Id="rId4" Type="http://schemas.openxmlformats.org/officeDocument/2006/relationships/oleObject" Target="../embeddings/oleObject5.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25"/>
            </p:custDataLst>
            <p:extLst>
              <p:ext uri="{D42A27DB-BD31-4B8C-83A1-F6EECF244321}">
                <p14:modId xmlns:p14="http://schemas.microsoft.com/office/powerpoint/2010/main" val="197578679"/>
              </p:ext>
            </p:ext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26" imgW="270" imgH="270" progId="TCLayout.ActiveDocument.1">
                  <p:embed/>
                </p:oleObj>
              </mc:Choice>
              <mc:Fallback>
                <p:oleObj name="think-cell Slide" r:id="rId26" imgW="270" imgH="270" progId="TCLayout.ActiveDocument.1">
                  <p:embed/>
                  <p:pic>
                    <p:nvPicPr>
                      <p:cNvPr id="21" name="Object 20" hidden="1"/>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p:spPr>
                  </p:pic>
                </p:oleObj>
              </mc:Fallback>
            </mc:AlternateContent>
          </a:graphicData>
        </a:graphic>
      </p:graphicFrame>
      <p:sp>
        <p:nvSpPr>
          <p:cNvPr id="4" name="Text Placeholder 1"/>
          <p:cNvSpPr>
            <a:spLocks noGrp="1"/>
          </p:cNvSpPr>
          <p:nvPr>
            <p:ph type="body" idx="1"/>
          </p:nvPr>
        </p:nvSpPr>
        <p:spPr>
          <a:xfrm>
            <a:off x="404813" y="1327150"/>
            <a:ext cx="11376880" cy="5135563"/>
          </a:xfrm>
          <a:prstGeom prst="rect">
            <a:avLst/>
          </a:prstGeom>
        </p:spPr>
        <p:txBody>
          <a:bodyPr vert="horz" lIns="0" tIns="0" rIns="0" bIns="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9" name="Title Placeholder 1"/>
          <p:cNvSpPr>
            <a:spLocks noGrp="1"/>
          </p:cNvSpPr>
          <p:nvPr>
            <p:ph type="title"/>
          </p:nvPr>
        </p:nvSpPr>
        <p:spPr>
          <a:xfrm>
            <a:off x="404813" y="388188"/>
            <a:ext cx="10947772" cy="716711"/>
          </a:xfrm>
          <a:prstGeom prst="rect">
            <a:avLst/>
          </a:prstGeom>
        </p:spPr>
        <p:txBody>
          <a:bodyPr vert="horz" lIns="0" tIns="0" rIns="0" bIns="0" rtlCol="0" anchor="b">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fr-FR"/>
              <a:t>CLICK TO INSERT TITLE</a:t>
            </a:r>
            <a:endParaRPr lang="en-US"/>
          </a:p>
        </p:txBody>
      </p:sp>
      <p:grpSp>
        <p:nvGrpSpPr>
          <p:cNvPr id="94" name="Groupe 1">
            <a:extLst>
              <a:ext uri="{FF2B5EF4-FFF2-40B4-BE49-F238E27FC236}">
                <a16:creationId xmlns:a16="http://schemas.microsoft.com/office/drawing/2014/main" id="{11A3E882-4152-49CC-A658-0BA2BD4CCF4E}"/>
              </a:ext>
            </a:extLst>
          </p:cNvPr>
          <p:cNvGrpSpPr>
            <a:grpSpLocks noChangeAspect="1"/>
          </p:cNvGrpSpPr>
          <p:nvPr userDrawn="1"/>
        </p:nvGrpSpPr>
        <p:grpSpPr>
          <a:xfrm>
            <a:off x="11562163" y="205059"/>
            <a:ext cx="419436" cy="388988"/>
            <a:chOff x="11501102" y="171573"/>
            <a:chExt cx="419436" cy="388988"/>
          </a:xfrm>
        </p:grpSpPr>
        <p:sp>
          <p:nvSpPr>
            <p:cNvPr id="95" name="Freeform 13">
              <a:extLst>
                <a:ext uri="{FF2B5EF4-FFF2-40B4-BE49-F238E27FC236}">
                  <a16:creationId xmlns:a16="http://schemas.microsoft.com/office/drawing/2014/main" id="{7962C740-AA7F-4225-AF45-30CEC5D85747}"/>
                </a:ext>
              </a:extLst>
            </p:cNvPr>
            <p:cNvSpPr>
              <a:spLocks/>
            </p:cNvSpPr>
            <p:nvPr userDrawn="1"/>
          </p:nvSpPr>
          <p:spPr bwMode="auto">
            <a:xfrm>
              <a:off x="11644642" y="334376"/>
              <a:ext cx="275896" cy="226185"/>
            </a:xfrm>
            <a:custGeom>
              <a:avLst/>
              <a:gdLst/>
              <a:ahLst/>
              <a:cxnLst>
                <a:cxn ang="0">
                  <a:pos x="125" y="107"/>
                </a:cxn>
                <a:cxn ang="0">
                  <a:pos x="188" y="43"/>
                </a:cxn>
                <a:cxn ang="0">
                  <a:pos x="141" y="0"/>
                </a:cxn>
                <a:cxn ang="0">
                  <a:pos x="49" y="99"/>
                </a:cxn>
                <a:cxn ang="0">
                  <a:pos x="0" y="144"/>
                </a:cxn>
                <a:cxn ang="0">
                  <a:pos x="37" y="154"/>
                </a:cxn>
                <a:cxn ang="0">
                  <a:pos x="125" y="125"/>
                </a:cxn>
                <a:cxn ang="0">
                  <a:pos x="81" y="86"/>
                </a:cxn>
                <a:cxn ang="0">
                  <a:pos x="125" y="107"/>
                </a:cxn>
              </a:cxnLst>
              <a:rect l="0" t="0" r="r" b="b"/>
              <a:pathLst>
                <a:path w="188" h="154">
                  <a:moveTo>
                    <a:pt x="125" y="107"/>
                  </a:moveTo>
                  <a:cubicBezTo>
                    <a:pt x="160" y="107"/>
                    <a:pt x="188" y="78"/>
                    <a:pt x="188" y="43"/>
                  </a:cubicBezTo>
                  <a:cubicBezTo>
                    <a:pt x="186" y="28"/>
                    <a:pt x="181" y="0"/>
                    <a:pt x="141" y="0"/>
                  </a:cubicBezTo>
                  <a:cubicBezTo>
                    <a:pt x="99" y="0"/>
                    <a:pt x="84" y="60"/>
                    <a:pt x="49" y="99"/>
                  </a:cubicBezTo>
                  <a:cubicBezTo>
                    <a:pt x="47" y="121"/>
                    <a:pt x="26" y="140"/>
                    <a:pt x="0" y="144"/>
                  </a:cubicBezTo>
                  <a:cubicBezTo>
                    <a:pt x="6" y="150"/>
                    <a:pt x="20" y="154"/>
                    <a:pt x="37" y="154"/>
                  </a:cubicBezTo>
                  <a:cubicBezTo>
                    <a:pt x="68" y="154"/>
                    <a:pt x="106" y="145"/>
                    <a:pt x="125" y="125"/>
                  </a:cubicBezTo>
                  <a:cubicBezTo>
                    <a:pt x="99" y="126"/>
                    <a:pt x="82" y="109"/>
                    <a:pt x="81" y="86"/>
                  </a:cubicBezTo>
                  <a:cubicBezTo>
                    <a:pt x="93" y="101"/>
                    <a:pt x="108" y="107"/>
                    <a:pt x="125" y="107"/>
                  </a:cubicBezTo>
                </a:path>
              </a:pathLst>
            </a:custGeom>
            <a:solidFill>
              <a:srgbClr val="12ABDB"/>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96" name="Freeform 14">
              <a:extLst>
                <a:ext uri="{FF2B5EF4-FFF2-40B4-BE49-F238E27FC236}">
                  <a16:creationId xmlns:a16="http://schemas.microsoft.com/office/drawing/2014/main" id="{8B6BE8F3-0248-42CC-8053-5B10FA1A6457}"/>
                </a:ext>
              </a:extLst>
            </p:cNvPr>
            <p:cNvSpPr>
              <a:spLocks/>
            </p:cNvSpPr>
            <p:nvPr userDrawn="1"/>
          </p:nvSpPr>
          <p:spPr bwMode="auto">
            <a:xfrm>
              <a:off x="11501102" y="171573"/>
              <a:ext cx="419436" cy="356676"/>
            </a:xfrm>
            <a:custGeom>
              <a:avLst/>
              <a:gdLst/>
              <a:ahLst/>
              <a:cxnLst>
                <a:cxn ang="0">
                  <a:pos x="286" y="152"/>
                </a:cxn>
                <a:cxn ang="0">
                  <a:pos x="237" y="51"/>
                </a:cxn>
                <a:cxn ang="0">
                  <a:pos x="160" y="3"/>
                </a:cxn>
                <a:cxn ang="0">
                  <a:pos x="153" y="0"/>
                </a:cxn>
                <a:cxn ang="0">
                  <a:pos x="153" y="0"/>
                </a:cxn>
                <a:cxn ang="0">
                  <a:pos x="0" y="158"/>
                </a:cxn>
                <a:cxn ang="0">
                  <a:pos x="53" y="236"/>
                </a:cxn>
                <a:cxn ang="0">
                  <a:pos x="107" y="237"/>
                </a:cxn>
                <a:cxn ang="0">
                  <a:pos x="147" y="210"/>
                </a:cxn>
                <a:cxn ang="0">
                  <a:pos x="239" y="111"/>
                </a:cxn>
                <a:cxn ang="0">
                  <a:pos x="286" y="154"/>
                </a:cxn>
                <a:cxn ang="0">
                  <a:pos x="286" y="152"/>
                </a:cxn>
              </a:cxnLst>
              <a:rect l="0" t="0" r="r" b="b"/>
              <a:pathLst>
                <a:path w="286" h="243">
                  <a:moveTo>
                    <a:pt x="286" y="152"/>
                  </a:moveTo>
                  <a:cubicBezTo>
                    <a:pt x="286" y="112"/>
                    <a:pt x="266" y="78"/>
                    <a:pt x="237" y="51"/>
                  </a:cubicBezTo>
                  <a:cubicBezTo>
                    <a:pt x="215" y="30"/>
                    <a:pt x="188" y="15"/>
                    <a:pt x="160" y="3"/>
                  </a:cubicBezTo>
                  <a:cubicBezTo>
                    <a:pt x="158" y="2"/>
                    <a:pt x="156" y="1"/>
                    <a:pt x="153" y="0"/>
                  </a:cubicBezTo>
                  <a:cubicBezTo>
                    <a:pt x="153" y="0"/>
                    <a:pt x="153" y="0"/>
                    <a:pt x="153" y="0"/>
                  </a:cubicBezTo>
                  <a:cubicBezTo>
                    <a:pt x="119" y="41"/>
                    <a:pt x="0" y="72"/>
                    <a:pt x="0" y="158"/>
                  </a:cubicBezTo>
                  <a:cubicBezTo>
                    <a:pt x="0" y="192"/>
                    <a:pt x="21" y="224"/>
                    <a:pt x="53" y="236"/>
                  </a:cubicBezTo>
                  <a:cubicBezTo>
                    <a:pt x="71" y="243"/>
                    <a:pt x="89" y="243"/>
                    <a:pt x="107" y="237"/>
                  </a:cubicBezTo>
                  <a:cubicBezTo>
                    <a:pt x="123" y="232"/>
                    <a:pt x="136" y="222"/>
                    <a:pt x="147" y="210"/>
                  </a:cubicBezTo>
                  <a:cubicBezTo>
                    <a:pt x="182" y="171"/>
                    <a:pt x="197" y="111"/>
                    <a:pt x="239" y="111"/>
                  </a:cubicBezTo>
                  <a:cubicBezTo>
                    <a:pt x="279" y="111"/>
                    <a:pt x="284" y="139"/>
                    <a:pt x="286" y="154"/>
                  </a:cubicBezTo>
                  <a:cubicBezTo>
                    <a:pt x="286" y="154"/>
                    <a:pt x="286" y="153"/>
                    <a:pt x="286" y="152"/>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grpSp>
      <p:sp>
        <p:nvSpPr>
          <p:cNvPr id="65" name="Rectangle 27">
            <a:extLst>
              <a:ext uri="{FF2B5EF4-FFF2-40B4-BE49-F238E27FC236}">
                <a16:creationId xmlns:a16="http://schemas.microsoft.com/office/drawing/2014/main" id="{5B538C81-213B-41EC-BB81-FEF313C9D880}"/>
              </a:ext>
            </a:extLst>
          </p:cNvPr>
          <p:cNvSpPr/>
          <p:nvPr userDrawn="1"/>
        </p:nvSpPr>
        <p:spPr>
          <a:xfrm>
            <a:off x="404813" y="6517871"/>
            <a:ext cx="3410847" cy="219456"/>
          </a:xfrm>
          <a:prstGeom prst="rect">
            <a:avLst/>
          </a:prstGeom>
        </p:spPr>
        <p:txBody>
          <a:bodyPr wrap="square" lIns="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kern="0">
                <a:solidFill>
                  <a:srgbClr val="A6A6A6"/>
                </a:solidFill>
                <a:latin typeface="Ubuntu" panose="020B0504030602030204" pitchFamily="34" charset="0"/>
                <a:cs typeface="Arial" panose="020B0604020202020204" pitchFamily="34" charset="0"/>
              </a:rPr>
              <a:t>Resilience </a:t>
            </a:r>
            <a:r>
              <a:rPr lang="en-US" sz="700" kern="0" err="1">
                <a:solidFill>
                  <a:srgbClr val="A6A6A6"/>
                </a:solidFill>
                <a:latin typeface="Ubuntu" panose="020B0504030602030204" pitchFamily="34" charset="0"/>
                <a:cs typeface="Arial" panose="020B0604020202020204" pitchFamily="34" charset="0"/>
              </a:rPr>
              <a:t>PoV</a:t>
            </a:r>
            <a:r>
              <a:rPr lang="en-US" sz="700" kern="0">
                <a:solidFill>
                  <a:srgbClr val="A6A6A6"/>
                </a:solidFill>
                <a:latin typeface="Ubuntu" panose="020B0504030602030204" pitchFamily="34" charset="0"/>
                <a:cs typeface="Arial" panose="020B0604020202020204" pitchFamily="34" charset="0"/>
              </a:rPr>
              <a:t> | 2022</a:t>
            </a:r>
          </a:p>
        </p:txBody>
      </p:sp>
      <p:sp>
        <p:nvSpPr>
          <p:cNvPr id="86" name="Retângulo 43">
            <a:extLst>
              <a:ext uri="{FF2B5EF4-FFF2-40B4-BE49-F238E27FC236}">
                <a16:creationId xmlns:a16="http://schemas.microsoft.com/office/drawing/2014/main" id="{5539996C-DD2A-49D6-AFB0-763FCB2EE440}"/>
              </a:ext>
            </a:extLst>
          </p:cNvPr>
          <p:cNvSpPr/>
          <p:nvPr userDrawn="1"/>
        </p:nvSpPr>
        <p:spPr>
          <a:xfrm>
            <a:off x="11744128" y="6517658"/>
            <a:ext cx="229263" cy="215444"/>
          </a:xfrm>
          <a:prstGeom prst="rect">
            <a:avLst/>
          </a:prstGeom>
        </p:spPr>
        <p:txBody>
          <a:bodyPr wrap="square" lIns="0" rIns="0">
            <a:spAutoFit/>
          </a:bodyPr>
          <a:lstStyle/>
          <a:p>
            <a:pPr algn="r"/>
            <a:fld id="{0502E5A9-B53C-401E-A0E0-4A359BB0A9E5}" type="slidenum">
              <a:rPr lang="en-US" sz="800" smtClean="0">
                <a:solidFill>
                  <a:srgbClr val="A6A6A6"/>
                </a:solidFill>
                <a:latin typeface="Ubuntu" panose="020B0504030602030204" pitchFamily="34" charset="0"/>
                <a:cs typeface="Arial" panose="020B0604020202020204" pitchFamily="34" charset="0"/>
              </a:rPr>
              <a:pPr algn="r"/>
              <a:t>‹#›</a:t>
            </a:fld>
            <a:endParaRPr lang="en-US" sz="800">
              <a:solidFill>
                <a:srgbClr val="A6A6A6"/>
              </a:solidFill>
              <a:latin typeface="Ubuntu" panose="020B0504030602030204" pitchFamily="34" charset="0"/>
              <a:cs typeface="Arial" panose="020B0604020202020204" pitchFamily="34" charset="0"/>
            </a:endParaRPr>
          </a:p>
        </p:txBody>
      </p:sp>
      <p:sp>
        <p:nvSpPr>
          <p:cNvPr id="89" name="Rectangle 27">
            <a:extLst>
              <a:ext uri="{FF2B5EF4-FFF2-40B4-BE49-F238E27FC236}">
                <a16:creationId xmlns:a16="http://schemas.microsoft.com/office/drawing/2014/main" id="{01D50803-B26A-4936-A06C-6E086A6DD719}"/>
              </a:ext>
            </a:extLst>
          </p:cNvPr>
          <p:cNvSpPr/>
          <p:nvPr userDrawn="1"/>
        </p:nvSpPr>
        <p:spPr>
          <a:xfrm>
            <a:off x="7227070" y="6517871"/>
            <a:ext cx="4532162" cy="219456"/>
          </a:xfrm>
          <a:prstGeom prst="rect">
            <a:avLst/>
          </a:prstGeom>
        </p:spPr>
        <p:txBody>
          <a:bodyPr wrap="square" lIns="0" tIns="0" rIns="0" bIns="0" anchor="ctr"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700">
                <a:solidFill>
                  <a:srgbClr val="A6A6A6"/>
                </a:solidFill>
                <a:latin typeface="Ubuntu" panose="020B0504030602030204" pitchFamily="34" charset="0"/>
                <a:cs typeface="Arial" panose="020B0604020202020204" pitchFamily="34" charset="0"/>
              </a:rPr>
              <a:t>Company Confidential © Capgemini 2022. All rights reserved  |</a:t>
            </a:r>
          </a:p>
        </p:txBody>
      </p:sp>
    </p:spTree>
    <p:extLst>
      <p:ext uri="{BB962C8B-B14F-4D97-AF65-F5344CB8AC3E}">
        <p14:creationId xmlns:p14="http://schemas.microsoft.com/office/powerpoint/2010/main" val="3148905397"/>
      </p:ext>
    </p:extLst>
  </p:cSld>
  <p:clrMap bg1="lt1" tx1="dk1" bg2="lt2" tx2="dk2" accent1="accent1" accent2="accent2" accent3="accent3" accent4="accent4" accent5="accent5" accent6="accent6" hlink="hlink" folHlink="folHlink"/>
  <p:sldLayoutIdLst>
    <p:sldLayoutId id="2147483953" r:id="rId1"/>
    <p:sldLayoutId id="2147483955" r:id="rId2"/>
    <p:sldLayoutId id="2147483956" r:id="rId3"/>
    <p:sldLayoutId id="2147483900" r:id="rId4"/>
    <p:sldLayoutId id="2147483901" r:id="rId5"/>
    <p:sldLayoutId id="2147483960" r:id="rId6"/>
    <p:sldLayoutId id="2147483902" r:id="rId7"/>
    <p:sldLayoutId id="2147483903" r:id="rId8"/>
    <p:sldLayoutId id="2147483949" r:id="rId9"/>
    <p:sldLayoutId id="2147483905" r:id="rId10"/>
    <p:sldLayoutId id="2147483945" r:id="rId11"/>
    <p:sldLayoutId id="2147483948" r:id="rId12"/>
    <p:sldLayoutId id="2147483954" r:id="rId13"/>
    <p:sldLayoutId id="2147483930" r:id="rId14"/>
    <p:sldLayoutId id="2147483961" r:id="rId15"/>
    <p:sldLayoutId id="2147483958" r:id="rId16"/>
    <p:sldLayoutId id="2147483959" r:id="rId17"/>
    <p:sldLayoutId id="2147483918" r:id="rId18"/>
    <p:sldLayoutId id="2147483922" r:id="rId19"/>
    <p:sldLayoutId id="2147483950" r:id="rId20"/>
    <p:sldLayoutId id="2147483970" r:id="rId21"/>
    <p:sldLayoutId id="2147483972" r:id="rId22"/>
    <p:sldLayoutId id="2147483974" r:id="rId23"/>
  </p:sldLayoutIdLst>
  <p:hf hdr="0"/>
  <p:txStyles>
    <p:titleStyle>
      <a:lvl1pPr marL="0" marR="0" indent="0" algn="l" defTabSz="914400" rtl="0" eaLnBrk="1" fontAlgn="auto" latinLnBrk="0" hangingPunct="1">
        <a:lnSpc>
          <a:spcPct val="90000"/>
        </a:lnSpc>
        <a:spcBef>
          <a:spcPct val="0"/>
        </a:spcBef>
        <a:spcAft>
          <a:spcPts val="0"/>
        </a:spcAft>
        <a:buClrTx/>
        <a:buSzTx/>
        <a:buFontTx/>
        <a:buNone/>
        <a:tabLst/>
        <a:defRPr kumimoji="0" lang="en-US" sz="2600" b="0" i="0" u="none" strike="noStrike" kern="1200" cap="all" spc="0" normalizeH="0" baseline="0" noProof="0" dirty="0">
          <a:ln>
            <a:noFill/>
          </a:ln>
          <a:solidFill>
            <a:schemeClr val="accent4"/>
          </a:solidFill>
          <a:effectLst/>
          <a:uLnTx/>
          <a:uFillTx/>
          <a:latin typeface="+mj-lt"/>
          <a:ea typeface="+mj-ea"/>
          <a:cs typeface="+mj-cs"/>
        </a:defRPr>
      </a:lvl1pPr>
    </p:titleStyle>
    <p:bodyStyle>
      <a:lvl1pPr marL="0" indent="0" algn="l" defTabSz="914400" rtl="0" eaLnBrk="1" latinLnBrk="0" hangingPunct="1">
        <a:lnSpc>
          <a:spcPct val="100000"/>
        </a:lnSpc>
        <a:spcBef>
          <a:spcPts val="0"/>
        </a:spcBef>
        <a:spcAft>
          <a:spcPts val="600"/>
        </a:spcAft>
        <a:buFont typeface="Arial" panose="020B0604020202020204" pitchFamily="34" charset="0"/>
        <a:buNone/>
        <a:defRPr sz="2000" kern="1200" baseline="0">
          <a:solidFill>
            <a:schemeClr val="tx1"/>
          </a:solidFill>
          <a:latin typeface="Ubuntu" panose="020B0504030602030204" pitchFamily="34" charset="0"/>
          <a:ea typeface="+mn-ea"/>
          <a:cs typeface="+mn-cs"/>
        </a:defRPr>
      </a:lvl1pPr>
      <a:lvl2pPr marL="177800" indent="-177800" algn="l" defTabSz="914400" rtl="0" eaLnBrk="1" latinLnBrk="0" hangingPunct="1">
        <a:lnSpc>
          <a:spcPct val="100000"/>
        </a:lnSpc>
        <a:spcBef>
          <a:spcPts val="0"/>
        </a:spcBef>
        <a:spcAft>
          <a:spcPts val="600"/>
        </a:spcAft>
        <a:buClr>
          <a:schemeClr val="accent1"/>
        </a:buClr>
        <a:buFont typeface="Wingdings" panose="05000000000000000000" pitchFamily="2" charset="2"/>
        <a:buChar char="§"/>
        <a:defRPr sz="1800" kern="1200" baseline="0">
          <a:solidFill>
            <a:schemeClr val="tx1"/>
          </a:solidFill>
          <a:latin typeface="Ubuntu" panose="020B0504030602030204" pitchFamily="34" charset="0"/>
          <a:ea typeface="+mn-ea"/>
          <a:cs typeface="+mn-cs"/>
        </a:defRPr>
      </a:lvl2pPr>
      <a:lvl3pPr marL="361950" indent="-184150" algn="l" defTabSz="914400" rtl="0" eaLnBrk="1" latinLnBrk="0" hangingPunct="1">
        <a:lnSpc>
          <a:spcPct val="100000"/>
        </a:lnSpc>
        <a:spcBef>
          <a:spcPts val="0"/>
        </a:spcBef>
        <a:spcAft>
          <a:spcPts val="600"/>
        </a:spcAft>
        <a:buClr>
          <a:schemeClr val="accent2"/>
        </a:buClr>
        <a:buFont typeface="Arial" panose="020B0604020202020204" pitchFamily="34" charset="0"/>
        <a:buChar char="•"/>
        <a:defRPr sz="1600" kern="1200" baseline="0">
          <a:solidFill>
            <a:schemeClr val="tx1"/>
          </a:solidFill>
          <a:latin typeface="Ubuntu" panose="020B0504030602030204" pitchFamily="34" charset="0"/>
          <a:ea typeface="+mn-ea"/>
          <a:cs typeface="+mn-cs"/>
        </a:defRPr>
      </a:lvl3pPr>
      <a:lvl4pPr marL="539750" indent="-177800" algn="l" defTabSz="914400" rtl="0" eaLnBrk="1" latinLnBrk="0" hangingPunct="1">
        <a:lnSpc>
          <a:spcPct val="100000"/>
        </a:lnSpc>
        <a:spcBef>
          <a:spcPts val="0"/>
        </a:spcBef>
        <a:spcAft>
          <a:spcPts val="600"/>
        </a:spcAft>
        <a:buClr>
          <a:schemeClr val="tx1"/>
        </a:buClr>
        <a:buFont typeface="Ubuntu" panose="020B0504030602030204" pitchFamily="34" charset="0"/>
        <a:buChar char="–"/>
        <a:defRPr sz="1400" kern="1200" baseline="0">
          <a:solidFill>
            <a:schemeClr val="tx1"/>
          </a:solidFill>
          <a:latin typeface="Ubuntu" panose="020B0504030602030204" pitchFamily="34" charset="0"/>
          <a:ea typeface="+mn-ea"/>
          <a:cs typeface="+mn-cs"/>
        </a:defRPr>
      </a:lvl4pPr>
      <a:lvl5pPr marL="717550" indent="-177800" algn="l" defTabSz="914400" rtl="0" eaLnBrk="1" latinLnBrk="0" hangingPunct="1">
        <a:lnSpc>
          <a:spcPct val="100000"/>
        </a:lnSpc>
        <a:spcBef>
          <a:spcPts val="0"/>
        </a:spcBef>
        <a:spcAft>
          <a:spcPts val="600"/>
        </a:spcAft>
        <a:buClr>
          <a:schemeClr val="accent3"/>
        </a:buClr>
        <a:buFont typeface="Arial" panose="020B0604020202020204" pitchFamily="34" charset="0"/>
        <a:buChar char="•"/>
        <a:defRPr sz="1400" kern="1200" baseline="0">
          <a:solidFill>
            <a:schemeClr val="tx1"/>
          </a:solidFill>
          <a:latin typeface="Ubuntu" panose="020B05040306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09">
          <p15:clr>
            <a:srgbClr val="F26B43"/>
          </p15:clr>
        </p15:guide>
        <p15:guide id="2" pos="7423" userDrawn="1">
          <p15:clr>
            <a:srgbClr val="F26B43"/>
          </p15:clr>
        </p15:guide>
        <p15:guide id="3" orient="horz" pos="4071" userDrawn="1">
          <p15:clr>
            <a:srgbClr val="F26B43"/>
          </p15:clr>
        </p15:guide>
        <p15:guide id="4" pos="255" userDrawn="1">
          <p15:clr>
            <a:srgbClr val="F26B43"/>
          </p15:clr>
        </p15:guide>
        <p15:guide id="5" orient="horz" pos="836" userDrawn="1">
          <p15:clr>
            <a:srgbClr val="F26B43"/>
          </p15:clr>
        </p15:guide>
        <p15:guide id="6" orient="horz" pos="245" userDrawn="1">
          <p15:clr>
            <a:srgbClr val="F26B43"/>
          </p15:clr>
        </p15:guide>
        <p15:guide id="7" pos="3840" userDrawn="1">
          <p15:clr>
            <a:srgbClr val="F26B43"/>
          </p15:clr>
        </p15:guide>
        <p15:guide id="8" pos="3899" userDrawn="1">
          <p15:clr>
            <a:srgbClr val="F26B43"/>
          </p15:clr>
        </p15:guide>
        <p15:guide id="9" pos="378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3"/>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1" name="Object 20"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Rectangle 8">
            <a:extLst>
              <a:ext uri="{FF2B5EF4-FFF2-40B4-BE49-F238E27FC236}">
                <a16:creationId xmlns:a16="http://schemas.microsoft.com/office/drawing/2014/main" id="{6E84F7D2-105D-40D2-8684-54D4B7EE4B16}"/>
              </a:ext>
            </a:extLst>
          </p:cNvPr>
          <p:cNvSpPr/>
          <p:nvPr userDrawn="1"/>
        </p:nvSpPr>
        <p:spPr>
          <a:xfrm>
            <a:off x="12498114" y="115959"/>
            <a:ext cx="360000" cy="4068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a:t>1</a:t>
            </a:r>
          </a:p>
          <a:p>
            <a:pPr algn="ctr">
              <a:lnSpc>
                <a:spcPct val="90000"/>
              </a:lnSpc>
              <a:spcAft>
                <a:spcPts val="0"/>
              </a:spcAft>
            </a:pPr>
            <a:r>
              <a:rPr lang="en-GB" sz="700"/>
              <a:t>112</a:t>
            </a:r>
          </a:p>
          <a:p>
            <a:pPr algn="ctr">
              <a:lnSpc>
                <a:spcPct val="90000"/>
              </a:lnSpc>
              <a:spcAft>
                <a:spcPts val="0"/>
              </a:spcAft>
            </a:pPr>
            <a:r>
              <a:rPr lang="en-GB" sz="700"/>
              <a:t>173</a:t>
            </a:r>
          </a:p>
        </p:txBody>
      </p:sp>
      <p:sp>
        <p:nvSpPr>
          <p:cNvPr id="10" name="Rectangle 9">
            <a:extLst>
              <a:ext uri="{FF2B5EF4-FFF2-40B4-BE49-F238E27FC236}">
                <a16:creationId xmlns:a16="http://schemas.microsoft.com/office/drawing/2014/main" id="{6674CD1B-3525-46B2-BAA5-E21DAAAA01B7}"/>
              </a:ext>
            </a:extLst>
          </p:cNvPr>
          <p:cNvSpPr/>
          <p:nvPr userDrawn="1"/>
        </p:nvSpPr>
        <p:spPr>
          <a:xfrm>
            <a:off x="12498114" y="533371"/>
            <a:ext cx="360000" cy="406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a:solidFill>
                  <a:schemeClr val="tx1"/>
                </a:solidFill>
              </a:rPr>
              <a:t>18</a:t>
            </a:r>
          </a:p>
          <a:p>
            <a:pPr algn="ctr">
              <a:lnSpc>
                <a:spcPct val="90000"/>
              </a:lnSpc>
              <a:spcAft>
                <a:spcPts val="0"/>
              </a:spcAft>
            </a:pPr>
            <a:r>
              <a:rPr lang="en-GB" sz="700">
                <a:solidFill>
                  <a:schemeClr val="tx1"/>
                </a:solidFill>
              </a:rPr>
              <a:t>171</a:t>
            </a:r>
          </a:p>
          <a:p>
            <a:pPr algn="ctr">
              <a:lnSpc>
                <a:spcPct val="90000"/>
              </a:lnSpc>
              <a:spcAft>
                <a:spcPts val="0"/>
              </a:spcAft>
            </a:pPr>
            <a:r>
              <a:rPr lang="en-GB" sz="700">
                <a:solidFill>
                  <a:schemeClr val="tx1"/>
                </a:solidFill>
              </a:rPr>
              <a:t>219</a:t>
            </a:r>
          </a:p>
        </p:txBody>
      </p:sp>
      <p:sp>
        <p:nvSpPr>
          <p:cNvPr id="11" name="Rectangle 10">
            <a:extLst>
              <a:ext uri="{FF2B5EF4-FFF2-40B4-BE49-F238E27FC236}">
                <a16:creationId xmlns:a16="http://schemas.microsoft.com/office/drawing/2014/main" id="{454D7C4E-D5CF-46EC-BB6D-492AECCE429B}"/>
              </a:ext>
            </a:extLst>
          </p:cNvPr>
          <p:cNvSpPr/>
          <p:nvPr userDrawn="1"/>
        </p:nvSpPr>
        <p:spPr>
          <a:xfrm>
            <a:off x="12498114" y="950783"/>
            <a:ext cx="360000" cy="406800"/>
          </a:xfrm>
          <a:prstGeom prst="rect">
            <a:avLst/>
          </a:pr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a:t>43</a:t>
            </a:r>
          </a:p>
          <a:p>
            <a:pPr algn="ctr">
              <a:lnSpc>
                <a:spcPct val="90000"/>
              </a:lnSpc>
              <a:spcAft>
                <a:spcPts val="0"/>
              </a:spcAft>
            </a:pPr>
            <a:r>
              <a:rPr lang="en-GB" sz="700"/>
              <a:t>10</a:t>
            </a:r>
          </a:p>
          <a:p>
            <a:pPr algn="ctr">
              <a:lnSpc>
                <a:spcPct val="90000"/>
              </a:lnSpc>
              <a:spcAft>
                <a:spcPts val="0"/>
              </a:spcAft>
            </a:pPr>
            <a:r>
              <a:rPr lang="en-GB" sz="700"/>
              <a:t>61</a:t>
            </a:r>
          </a:p>
        </p:txBody>
      </p:sp>
      <p:sp>
        <p:nvSpPr>
          <p:cNvPr id="12" name="Rectangle 11">
            <a:extLst>
              <a:ext uri="{FF2B5EF4-FFF2-40B4-BE49-F238E27FC236}">
                <a16:creationId xmlns:a16="http://schemas.microsoft.com/office/drawing/2014/main" id="{F838BB57-4C07-4FC1-A63C-CC0F604A7FCC}"/>
              </a:ext>
            </a:extLst>
          </p:cNvPr>
          <p:cNvSpPr/>
          <p:nvPr userDrawn="1"/>
        </p:nvSpPr>
        <p:spPr>
          <a:xfrm>
            <a:off x="12498114" y="1364202"/>
            <a:ext cx="360000" cy="406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a:t>39</a:t>
            </a:r>
          </a:p>
          <a:p>
            <a:pPr algn="ctr">
              <a:lnSpc>
                <a:spcPct val="90000"/>
              </a:lnSpc>
              <a:spcAft>
                <a:spcPts val="0"/>
              </a:spcAft>
            </a:pPr>
            <a:r>
              <a:rPr lang="en-GB" sz="700"/>
              <a:t>41</a:t>
            </a:r>
          </a:p>
          <a:p>
            <a:pPr algn="ctr">
              <a:lnSpc>
                <a:spcPct val="90000"/>
              </a:lnSpc>
              <a:spcAft>
                <a:spcPts val="0"/>
              </a:spcAft>
            </a:pPr>
            <a:r>
              <a:rPr lang="en-GB" sz="700"/>
              <a:t>54</a:t>
            </a:r>
          </a:p>
        </p:txBody>
      </p:sp>
      <p:sp>
        <p:nvSpPr>
          <p:cNvPr id="13" name="Rectangle 12">
            <a:extLst>
              <a:ext uri="{FF2B5EF4-FFF2-40B4-BE49-F238E27FC236}">
                <a16:creationId xmlns:a16="http://schemas.microsoft.com/office/drawing/2014/main" id="{DD7B6E98-FB65-49B0-9A8A-698B183CB044}"/>
              </a:ext>
            </a:extLst>
          </p:cNvPr>
          <p:cNvSpPr/>
          <p:nvPr userDrawn="1"/>
        </p:nvSpPr>
        <p:spPr>
          <a:xfrm>
            <a:off x="12498114" y="1778325"/>
            <a:ext cx="360000" cy="406800"/>
          </a:xfrm>
          <a:prstGeom prst="rect">
            <a:avLst/>
          </a:prstGeom>
          <a:solidFill>
            <a:schemeClr val="bg2"/>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a:solidFill>
                  <a:schemeClr val="tx1"/>
                </a:solidFill>
              </a:rPr>
              <a:t>236</a:t>
            </a:r>
          </a:p>
          <a:p>
            <a:pPr algn="ctr">
              <a:lnSpc>
                <a:spcPct val="90000"/>
              </a:lnSpc>
              <a:spcAft>
                <a:spcPts val="0"/>
              </a:spcAft>
            </a:pPr>
            <a:r>
              <a:rPr lang="en-GB" sz="700">
                <a:solidFill>
                  <a:schemeClr val="tx1"/>
                </a:solidFill>
              </a:rPr>
              <a:t>236</a:t>
            </a:r>
          </a:p>
          <a:p>
            <a:pPr algn="ctr">
              <a:lnSpc>
                <a:spcPct val="90000"/>
              </a:lnSpc>
              <a:spcAft>
                <a:spcPts val="0"/>
              </a:spcAft>
            </a:pPr>
            <a:r>
              <a:rPr lang="en-GB" sz="700">
                <a:solidFill>
                  <a:schemeClr val="tx1"/>
                </a:solidFill>
              </a:rPr>
              <a:t>236</a:t>
            </a:r>
          </a:p>
        </p:txBody>
      </p:sp>
      <p:grpSp>
        <p:nvGrpSpPr>
          <p:cNvPr id="14" name="Groupe 13">
            <a:extLst>
              <a:ext uri="{FF2B5EF4-FFF2-40B4-BE49-F238E27FC236}">
                <a16:creationId xmlns:a16="http://schemas.microsoft.com/office/drawing/2014/main" id="{A888B5AD-7B92-4579-B213-8C5CFEB8D1BC}"/>
              </a:ext>
            </a:extLst>
          </p:cNvPr>
          <p:cNvGrpSpPr/>
          <p:nvPr userDrawn="1"/>
        </p:nvGrpSpPr>
        <p:grpSpPr>
          <a:xfrm>
            <a:off x="12500244" y="4582319"/>
            <a:ext cx="1462993" cy="2058800"/>
            <a:chOff x="12432704" y="1992581"/>
            <a:chExt cx="1462993" cy="2058800"/>
          </a:xfrm>
        </p:grpSpPr>
        <p:sp>
          <p:nvSpPr>
            <p:cNvPr id="15" name="Forme libre : forme 14">
              <a:extLst>
                <a:ext uri="{FF2B5EF4-FFF2-40B4-BE49-F238E27FC236}">
                  <a16:creationId xmlns:a16="http://schemas.microsoft.com/office/drawing/2014/main" id="{2DB90E0F-21BC-47C3-97E1-A7DBB8ED3932}"/>
                </a:ext>
              </a:extLst>
            </p:cNvPr>
            <p:cNvSpPr/>
            <p:nvPr/>
          </p:nvSpPr>
          <p:spPr>
            <a:xfrm>
              <a:off x="12800391"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8E12"/>
            </a:solidFill>
            <a:ln w="6695" cap="flat">
              <a:noFill/>
              <a:prstDash val="solid"/>
              <a:miter/>
            </a:ln>
          </p:spPr>
          <p:txBody>
            <a:bodyPr rtlCol="0" anchor="ctr"/>
            <a:lstStyle/>
            <a:p>
              <a:pPr algn="ctr">
                <a:lnSpc>
                  <a:spcPct val="90000"/>
                </a:lnSpc>
                <a:spcAft>
                  <a:spcPts val="0"/>
                </a:spcAft>
              </a:pPr>
              <a:r>
                <a:rPr lang="en-US" sz="700"/>
                <a:t>255</a:t>
              </a:r>
            </a:p>
            <a:p>
              <a:pPr algn="ctr">
                <a:lnSpc>
                  <a:spcPct val="90000"/>
                </a:lnSpc>
                <a:spcAft>
                  <a:spcPts val="0"/>
                </a:spcAft>
              </a:pPr>
              <a:r>
                <a:rPr lang="en-US" sz="700"/>
                <a:t>142</a:t>
              </a:r>
            </a:p>
            <a:p>
              <a:pPr algn="ctr">
                <a:lnSpc>
                  <a:spcPct val="90000"/>
                </a:lnSpc>
                <a:spcAft>
                  <a:spcPts val="0"/>
                </a:spcAft>
              </a:pPr>
              <a:r>
                <a:rPr lang="en-US" sz="700"/>
                <a:t>18</a:t>
              </a:r>
            </a:p>
          </p:txBody>
        </p:sp>
        <p:sp>
          <p:nvSpPr>
            <p:cNvPr id="16" name="Forme libre : forme 15">
              <a:extLst>
                <a:ext uri="{FF2B5EF4-FFF2-40B4-BE49-F238E27FC236}">
                  <a16:creationId xmlns:a16="http://schemas.microsoft.com/office/drawing/2014/main" id="{7F4FC78D-D760-4D99-9D36-2648743895AF}"/>
                </a:ext>
              </a:extLst>
            </p:cNvPr>
            <p:cNvSpPr/>
            <p:nvPr/>
          </p:nvSpPr>
          <p:spPr>
            <a:xfrm>
              <a:off x="12800391"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9C29"/>
            </a:solidFill>
            <a:ln w="6695" cap="flat">
              <a:noFill/>
              <a:prstDash val="solid"/>
              <a:miter/>
            </a:ln>
          </p:spPr>
          <p:txBody>
            <a:bodyPr rtlCol="0" anchor="ctr"/>
            <a:lstStyle/>
            <a:p>
              <a:pPr algn="ctr">
                <a:lnSpc>
                  <a:spcPct val="90000"/>
                </a:lnSpc>
                <a:spcAft>
                  <a:spcPts val="0"/>
                </a:spcAft>
              </a:pPr>
              <a:r>
                <a:rPr lang="en-US" sz="700"/>
                <a:t>255</a:t>
              </a:r>
            </a:p>
            <a:p>
              <a:pPr algn="ctr">
                <a:lnSpc>
                  <a:spcPct val="90000"/>
                </a:lnSpc>
                <a:spcAft>
                  <a:spcPts val="0"/>
                </a:spcAft>
              </a:pPr>
              <a:r>
                <a:rPr lang="en-US" sz="700"/>
                <a:t>156</a:t>
              </a:r>
            </a:p>
            <a:p>
              <a:pPr algn="ctr">
                <a:lnSpc>
                  <a:spcPct val="90000"/>
                </a:lnSpc>
                <a:spcAft>
                  <a:spcPts val="0"/>
                </a:spcAft>
              </a:pPr>
              <a:r>
                <a:rPr lang="en-US" sz="700"/>
                <a:t>41</a:t>
              </a:r>
            </a:p>
          </p:txBody>
        </p:sp>
        <p:sp>
          <p:nvSpPr>
            <p:cNvPr id="17" name="Forme libre : forme 16">
              <a:extLst>
                <a:ext uri="{FF2B5EF4-FFF2-40B4-BE49-F238E27FC236}">
                  <a16:creationId xmlns:a16="http://schemas.microsoft.com/office/drawing/2014/main" id="{5EB34581-6EB1-4258-A04C-E3043E1FEE2B}"/>
                </a:ext>
              </a:extLst>
            </p:cNvPr>
            <p:cNvSpPr/>
            <p:nvPr/>
          </p:nvSpPr>
          <p:spPr>
            <a:xfrm>
              <a:off x="12800391"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FFB24A"/>
            </a:solidFill>
            <a:ln w="6695" cap="flat">
              <a:noFill/>
              <a:prstDash val="solid"/>
              <a:miter/>
            </a:ln>
          </p:spPr>
          <p:txBody>
            <a:bodyPr rtlCol="0" anchor="ctr"/>
            <a:lstStyle/>
            <a:p>
              <a:pPr algn="ctr">
                <a:lnSpc>
                  <a:spcPct val="90000"/>
                </a:lnSpc>
                <a:spcAft>
                  <a:spcPts val="0"/>
                </a:spcAft>
              </a:pPr>
              <a:r>
                <a:rPr lang="en-US" sz="700"/>
                <a:t>255</a:t>
              </a:r>
            </a:p>
            <a:p>
              <a:pPr algn="ctr">
                <a:lnSpc>
                  <a:spcPct val="90000"/>
                </a:lnSpc>
                <a:spcAft>
                  <a:spcPts val="0"/>
                </a:spcAft>
              </a:pPr>
              <a:r>
                <a:rPr lang="en-US" sz="700"/>
                <a:t>178</a:t>
              </a:r>
            </a:p>
            <a:p>
              <a:pPr algn="ctr">
                <a:lnSpc>
                  <a:spcPct val="90000"/>
                </a:lnSpc>
                <a:spcAft>
                  <a:spcPts val="0"/>
                </a:spcAft>
              </a:pPr>
              <a:r>
                <a:rPr lang="en-US" sz="700"/>
                <a:t>74</a:t>
              </a:r>
            </a:p>
          </p:txBody>
        </p:sp>
        <p:sp>
          <p:nvSpPr>
            <p:cNvPr id="18" name="Forme libre : forme 17">
              <a:extLst>
                <a:ext uri="{FF2B5EF4-FFF2-40B4-BE49-F238E27FC236}">
                  <a16:creationId xmlns:a16="http://schemas.microsoft.com/office/drawing/2014/main" id="{B2B07A2C-C401-493B-BD96-AFFC78E5CE40}"/>
                </a:ext>
              </a:extLst>
            </p:cNvPr>
            <p:cNvSpPr/>
            <p:nvPr/>
          </p:nvSpPr>
          <p:spPr>
            <a:xfrm>
              <a:off x="12800391"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D068"/>
            </a:solidFill>
            <a:ln w="6695" cap="flat">
              <a:noFill/>
              <a:prstDash val="solid"/>
              <a:miter/>
            </a:ln>
          </p:spPr>
          <p:txBody>
            <a:bodyPr rtlCol="0" anchor="ctr"/>
            <a:lstStyle/>
            <a:p>
              <a:pPr algn="ctr">
                <a:lnSpc>
                  <a:spcPct val="90000"/>
                </a:lnSpc>
                <a:spcAft>
                  <a:spcPts val="0"/>
                </a:spcAft>
              </a:pPr>
              <a:r>
                <a:rPr lang="en-US" sz="700"/>
                <a:t>255</a:t>
              </a:r>
            </a:p>
            <a:p>
              <a:pPr algn="ctr">
                <a:lnSpc>
                  <a:spcPct val="90000"/>
                </a:lnSpc>
                <a:spcAft>
                  <a:spcPts val="0"/>
                </a:spcAft>
              </a:pPr>
              <a:r>
                <a:rPr lang="en-US" sz="700"/>
                <a:t>208</a:t>
              </a:r>
            </a:p>
            <a:p>
              <a:pPr algn="ctr">
                <a:lnSpc>
                  <a:spcPct val="90000"/>
                </a:lnSpc>
                <a:spcAft>
                  <a:spcPts val="0"/>
                </a:spcAft>
              </a:pPr>
              <a:r>
                <a:rPr lang="en-US" sz="700"/>
                <a:t>104</a:t>
              </a:r>
            </a:p>
          </p:txBody>
        </p:sp>
        <p:sp>
          <p:nvSpPr>
            <p:cNvPr id="19" name="Forme libre : forme 18">
              <a:extLst>
                <a:ext uri="{FF2B5EF4-FFF2-40B4-BE49-F238E27FC236}">
                  <a16:creationId xmlns:a16="http://schemas.microsoft.com/office/drawing/2014/main" id="{883FD4AE-2A51-4B86-9366-14B559E75766}"/>
                </a:ext>
              </a:extLst>
            </p:cNvPr>
            <p:cNvSpPr/>
            <p:nvPr/>
          </p:nvSpPr>
          <p:spPr>
            <a:xfrm>
              <a:off x="12800391"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DA80"/>
            </a:solidFill>
            <a:ln w="6695" cap="flat">
              <a:noFill/>
              <a:prstDash val="solid"/>
              <a:miter/>
            </a:ln>
          </p:spPr>
          <p:txBody>
            <a:bodyPr rtlCol="0" anchor="ctr"/>
            <a:lstStyle/>
            <a:p>
              <a:pPr algn="ctr">
                <a:lnSpc>
                  <a:spcPct val="90000"/>
                </a:lnSpc>
                <a:spcAft>
                  <a:spcPts val="0"/>
                </a:spcAft>
              </a:pPr>
              <a:r>
                <a:rPr lang="en-US" sz="700"/>
                <a:t>255</a:t>
              </a:r>
            </a:p>
            <a:p>
              <a:pPr algn="ctr">
                <a:lnSpc>
                  <a:spcPct val="90000"/>
                </a:lnSpc>
                <a:spcAft>
                  <a:spcPts val="0"/>
                </a:spcAft>
              </a:pPr>
              <a:r>
                <a:rPr lang="en-US" sz="700"/>
                <a:t>218</a:t>
              </a:r>
            </a:p>
            <a:p>
              <a:pPr algn="ctr">
                <a:lnSpc>
                  <a:spcPct val="90000"/>
                </a:lnSpc>
                <a:spcAft>
                  <a:spcPts val="0"/>
                </a:spcAft>
              </a:pPr>
              <a:r>
                <a:rPr lang="en-US" sz="700"/>
                <a:t>128</a:t>
              </a:r>
            </a:p>
          </p:txBody>
        </p:sp>
        <p:sp>
          <p:nvSpPr>
            <p:cNvPr id="20" name="Forme libre : forme 19">
              <a:extLst>
                <a:ext uri="{FF2B5EF4-FFF2-40B4-BE49-F238E27FC236}">
                  <a16:creationId xmlns:a16="http://schemas.microsoft.com/office/drawing/2014/main" id="{8B6124A1-2AEF-4C8C-B795-1C05EEDFDC79}"/>
                </a:ext>
              </a:extLst>
            </p:cNvPr>
            <p:cNvSpPr/>
            <p:nvPr/>
          </p:nvSpPr>
          <p:spPr>
            <a:xfrm>
              <a:off x="13168875"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42142E"/>
            </a:solidFill>
            <a:ln w="6695" cap="flat">
              <a:noFill/>
              <a:prstDash val="solid"/>
              <a:miter/>
            </a:ln>
          </p:spPr>
          <p:txBody>
            <a:bodyPr rtlCol="0" anchor="ctr"/>
            <a:lstStyle/>
            <a:p>
              <a:pPr algn="ctr">
                <a:lnSpc>
                  <a:spcPct val="90000"/>
                </a:lnSpc>
                <a:spcAft>
                  <a:spcPts val="0"/>
                </a:spcAft>
              </a:pPr>
              <a:r>
                <a:rPr lang="en-US" sz="700">
                  <a:solidFill>
                    <a:schemeClr val="bg1"/>
                  </a:solidFill>
                </a:rPr>
                <a:t>66</a:t>
              </a:r>
            </a:p>
            <a:p>
              <a:pPr algn="ctr">
                <a:lnSpc>
                  <a:spcPct val="90000"/>
                </a:lnSpc>
                <a:spcAft>
                  <a:spcPts val="0"/>
                </a:spcAft>
              </a:pPr>
              <a:r>
                <a:rPr lang="en-US" sz="700">
                  <a:solidFill>
                    <a:schemeClr val="bg1"/>
                  </a:solidFill>
                </a:rPr>
                <a:t>20</a:t>
              </a:r>
            </a:p>
            <a:p>
              <a:pPr algn="ctr">
                <a:lnSpc>
                  <a:spcPct val="90000"/>
                </a:lnSpc>
                <a:spcAft>
                  <a:spcPts val="0"/>
                </a:spcAft>
              </a:pPr>
              <a:r>
                <a:rPr lang="en-US" sz="700">
                  <a:solidFill>
                    <a:schemeClr val="bg1"/>
                  </a:solidFill>
                </a:rPr>
                <a:t>46</a:t>
              </a:r>
            </a:p>
          </p:txBody>
        </p:sp>
        <p:sp>
          <p:nvSpPr>
            <p:cNvPr id="22" name="Forme libre : forme 21">
              <a:extLst>
                <a:ext uri="{FF2B5EF4-FFF2-40B4-BE49-F238E27FC236}">
                  <a16:creationId xmlns:a16="http://schemas.microsoft.com/office/drawing/2014/main" id="{2BEF451C-60AC-4B29-B934-3A3013D56019}"/>
                </a:ext>
              </a:extLst>
            </p:cNvPr>
            <p:cNvSpPr/>
            <p:nvPr/>
          </p:nvSpPr>
          <p:spPr>
            <a:xfrm>
              <a:off x="13168875"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590A42"/>
            </a:solidFill>
            <a:ln w="6695" cap="flat">
              <a:noFill/>
              <a:prstDash val="solid"/>
              <a:miter/>
            </a:ln>
          </p:spPr>
          <p:txBody>
            <a:bodyPr rtlCol="0" anchor="ctr"/>
            <a:lstStyle/>
            <a:p>
              <a:pPr algn="ctr">
                <a:lnSpc>
                  <a:spcPct val="90000"/>
                </a:lnSpc>
                <a:spcAft>
                  <a:spcPts val="0"/>
                </a:spcAft>
              </a:pPr>
              <a:r>
                <a:rPr lang="en-US" sz="700">
                  <a:solidFill>
                    <a:schemeClr val="bg1"/>
                  </a:solidFill>
                </a:rPr>
                <a:t>89</a:t>
              </a:r>
            </a:p>
            <a:p>
              <a:pPr algn="ctr">
                <a:lnSpc>
                  <a:spcPct val="90000"/>
                </a:lnSpc>
                <a:spcAft>
                  <a:spcPts val="0"/>
                </a:spcAft>
              </a:pPr>
              <a:r>
                <a:rPr lang="en-US" sz="700">
                  <a:solidFill>
                    <a:schemeClr val="bg1"/>
                  </a:solidFill>
                </a:rPr>
                <a:t>10</a:t>
              </a:r>
            </a:p>
            <a:p>
              <a:pPr algn="ctr">
                <a:lnSpc>
                  <a:spcPct val="90000"/>
                </a:lnSpc>
                <a:spcAft>
                  <a:spcPts val="0"/>
                </a:spcAft>
              </a:pPr>
              <a:r>
                <a:rPr lang="en-US" sz="700">
                  <a:solidFill>
                    <a:schemeClr val="bg1"/>
                  </a:solidFill>
                </a:rPr>
                <a:t>66</a:t>
              </a:r>
            </a:p>
          </p:txBody>
        </p:sp>
        <p:sp>
          <p:nvSpPr>
            <p:cNvPr id="23" name="Forme libre : forme 22">
              <a:extLst>
                <a:ext uri="{FF2B5EF4-FFF2-40B4-BE49-F238E27FC236}">
                  <a16:creationId xmlns:a16="http://schemas.microsoft.com/office/drawing/2014/main" id="{BB330BFE-3E92-475F-B97F-80DD88A81E57}"/>
                </a:ext>
              </a:extLst>
            </p:cNvPr>
            <p:cNvSpPr/>
            <p:nvPr/>
          </p:nvSpPr>
          <p:spPr>
            <a:xfrm>
              <a:off x="13168875"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750D5C"/>
            </a:solidFill>
            <a:ln w="6695" cap="flat">
              <a:noFill/>
              <a:prstDash val="solid"/>
              <a:miter/>
            </a:ln>
          </p:spPr>
          <p:txBody>
            <a:bodyPr rtlCol="0" anchor="ctr"/>
            <a:lstStyle/>
            <a:p>
              <a:pPr algn="ctr">
                <a:lnSpc>
                  <a:spcPct val="90000"/>
                </a:lnSpc>
                <a:spcAft>
                  <a:spcPts val="0"/>
                </a:spcAft>
              </a:pPr>
              <a:r>
                <a:rPr lang="en-US" sz="700">
                  <a:solidFill>
                    <a:schemeClr val="bg1"/>
                  </a:solidFill>
                </a:rPr>
                <a:t>117</a:t>
              </a:r>
            </a:p>
            <a:p>
              <a:pPr algn="ctr">
                <a:lnSpc>
                  <a:spcPct val="90000"/>
                </a:lnSpc>
                <a:spcAft>
                  <a:spcPts val="0"/>
                </a:spcAft>
              </a:pPr>
              <a:r>
                <a:rPr lang="en-US" sz="700">
                  <a:solidFill>
                    <a:schemeClr val="bg1"/>
                  </a:solidFill>
                </a:rPr>
                <a:t>13</a:t>
              </a:r>
            </a:p>
            <a:p>
              <a:pPr algn="ctr">
                <a:lnSpc>
                  <a:spcPct val="90000"/>
                </a:lnSpc>
                <a:spcAft>
                  <a:spcPts val="0"/>
                </a:spcAft>
              </a:pPr>
              <a:r>
                <a:rPr lang="en-US" sz="700">
                  <a:solidFill>
                    <a:schemeClr val="bg1"/>
                  </a:solidFill>
                </a:rPr>
                <a:t>92</a:t>
              </a:r>
            </a:p>
          </p:txBody>
        </p:sp>
        <p:sp>
          <p:nvSpPr>
            <p:cNvPr id="24" name="Forme libre : forme 23">
              <a:extLst>
                <a:ext uri="{FF2B5EF4-FFF2-40B4-BE49-F238E27FC236}">
                  <a16:creationId xmlns:a16="http://schemas.microsoft.com/office/drawing/2014/main" id="{06E05F2E-470A-4ECB-90F9-31154169905D}"/>
                </a:ext>
              </a:extLst>
            </p:cNvPr>
            <p:cNvSpPr/>
            <p:nvPr/>
          </p:nvSpPr>
          <p:spPr>
            <a:xfrm>
              <a:off x="13168875"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802B73"/>
            </a:solidFill>
            <a:ln w="6695" cap="flat">
              <a:noFill/>
              <a:prstDash val="solid"/>
              <a:miter/>
            </a:ln>
          </p:spPr>
          <p:txBody>
            <a:bodyPr rtlCol="0" anchor="ctr"/>
            <a:lstStyle/>
            <a:p>
              <a:pPr algn="ctr">
                <a:lnSpc>
                  <a:spcPct val="90000"/>
                </a:lnSpc>
                <a:spcAft>
                  <a:spcPts val="0"/>
                </a:spcAft>
              </a:pPr>
              <a:r>
                <a:rPr lang="en-US" sz="700">
                  <a:solidFill>
                    <a:schemeClr val="bg1"/>
                  </a:solidFill>
                </a:rPr>
                <a:t>128</a:t>
              </a:r>
            </a:p>
            <a:p>
              <a:pPr algn="ctr">
                <a:lnSpc>
                  <a:spcPct val="90000"/>
                </a:lnSpc>
                <a:spcAft>
                  <a:spcPts val="0"/>
                </a:spcAft>
              </a:pPr>
              <a:r>
                <a:rPr lang="en-US" sz="700">
                  <a:solidFill>
                    <a:schemeClr val="bg1"/>
                  </a:solidFill>
                </a:rPr>
                <a:t>43</a:t>
              </a:r>
            </a:p>
            <a:p>
              <a:pPr algn="ctr">
                <a:lnSpc>
                  <a:spcPct val="90000"/>
                </a:lnSpc>
                <a:spcAft>
                  <a:spcPts val="0"/>
                </a:spcAft>
              </a:pPr>
              <a:r>
                <a:rPr lang="en-US" sz="700">
                  <a:solidFill>
                    <a:schemeClr val="bg1"/>
                  </a:solidFill>
                </a:rPr>
                <a:t>115</a:t>
              </a:r>
            </a:p>
          </p:txBody>
        </p:sp>
        <p:sp>
          <p:nvSpPr>
            <p:cNvPr id="25" name="Forme libre : forme 24">
              <a:extLst>
                <a:ext uri="{FF2B5EF4-FFF2-40B4-BE49-F238E27FC236}">
                  <a16:creationId xmlns:a16="http://schemas.microsoft.com/office/drawing/2014/main" id="{31E1100C-32A2-49E9-87B4-FF8DB29E1B09}"/>
                </a:ext>
              </a:extLst>
            </p:cNvPr>
            <p:cNvSpPr/>
            <p:nvPr/>
          </p:nvSpPr>
          <p:spPr>
            <a:xfrm>
              <a:off x="13168875"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9E4780"/>
            </a:solidFill>
            <a:ln w="6695" cap="flat">
              <a:noFill/>
              <a:prstDash val="solid"/>
              <a:miter/>
            </a:ln>
          </p:spPr>
          <p:txBody>
            <a:bodyPr rtlCol="0" anchor="ctr"/>
            <a:lstStyle/>
            <a:p>
              <a:pPr algn="ctr">
                <a:lnSpc>
                  <a:spcPct val="90000"/>
                </a:lnSpc>
                <a:spcAft>
                  <a:spcPts val="0"/>
                </a:spcAft>
              </a:pPr>
              <a:r>
                <a:rPr lang="en-US" sz="700">
                  <a:solidFill>
                    <a:schemeClr val="bg1"/>
                  </a:solidFill>
                </a:rPr>
                <a:t>158</a:t>
              </a:r>
            </a:p>
            <a:p>
              <a:pPr algn="ctr">
                <a:lnSpc>
                  <a:spcPct val="90000"/>
                </a:lnSpc>
                <a:spcAft>
                  <a:spcPts val="0"/>
                </a:spcAft>
              </a:pPr>
              <a:r>
                <a:rPr lang="en-US" sz="700">
                  <a:solidFill>
                    <a:schemeClr val="bg1"/>
                  </a:solidFill>
                </a:rPr>
                <a:t>71</a:t>
              </a:r>
            </a:p>
            <a:p>
              <a:pPr algn="ctr">
                <a:lnSpc>
                  <a:spcPct val="90000"/>
                </a:lnSpc>
                <a:spcAft>
                  <a:spcPts val="0"/>
                </a:spcAft>
              </a:pPr>
              <a:r>
                <a:rPr lang="en-US" sz="700">
                  <a:solidFill>
                    <a:schemeClr val="bg1"/>
                  </a:solidFill>
                </a:rPr>
                <a:t>128</a:t>
              </a:r>
            </a:p>
          </p:txBody>
        </p:sp>
        <p:sp>
          <p:nvSpPr>
            <p:cNvPr id="26" name="Forme libre : forme 25">
              <a:extLst>
                <a:ext uri="{FF2B5EF4-FFF2-40B4-BE49-F238E27FC236}">
                  <a16:creationId xmlns:a16="http://schemas.microsoft.com/office/drawing/2014/main" id="{761E6E7F-81C3-422A-9187-67D6AD855F6F}"/>
                </a:ext>
              </a:extLst>
            </p:cNvPr>
            <p:cNvSpPr/>
            <p:nvPr/>
          </p:nvSpPr>
          <p:spPr>
            <a:xfrm>
              <a:off x="13535697"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A6001A"/>
            </a:solidFill>
            <a:ln w="6695" cap="flat">
              <a:noFill/>
              <a:prstDash val="solid"/>
              <a:miter/>
            </a:ln>
          </p:spPr>
          <p:txBody>
            <a:bodyPr rtlCol="0" anchor="ctr"/>
            <a:lstStyle/>
            <a:p>
              <a:pPr algn="ctr">
                <a:lnSpc>
                  <a:spcPct val="90000"/>
                </a:lnSpc>
                <a:spcAft>
                  <a:spcPts val="0"/>
                </a:spcAft>
              </a:pPr>
              <a:r>
                <a:rPr lang="en-US" sz="700">
                  <a:solidFill>
                    <a:schemeClr val="bg1"/>
                  </a:solidFill>
                </a:rPr>
                <a:t>166</a:t>
              </a:r>
            </a:p>
            <a:p>
              <a:pPr algn="ctr">
                <a:lnSpc>
                  <a:spcPct val="90000"/>
                </a:lnSpc>
                <a:spcAft>
                  <a:spcPts val="0"/>
                </a:spcAft>
              </a:pPr>
              <a:r>
                <a:rPr lang="en-US" sz="700">
                  <a:solidFill>
                    <a:schemeClr val="bg1"/>
                  </a:solidFill>
                </a:rPr>
                <a:t>0</a:t>
              </a:r>
            </a:p>
            <a:p>
              <a:pPr algn="ctr">
                <a:lnSpc>
                  <a:spcPct val="90000"/>
                </a:lnSpc>
                <a:spcAft>
                  <a:spcPts val="0"/>
                </a:spcAft>
              </a:pPr>
              <a:r>
                <a:rPr lang="en-US" sz="700">
                  <a:solidFill>
                    <a:schemeClr val="bg1"/>
                  </a:solidFill>
                </a:rPr>
                <a:t>26</a:t>
              </a:r>
            </a:p>
          </p:txBody>
        </p:sp>
        <p:sp>
          <p:nvSpPr>
            <p:cNvPr id="27" name="Forme libre : forme 26">
              <a:extLst>
                <a:ext uri="{FF2B5EF4-FFF2-40B4-BE49-F238E27FC236}">
                  <a16:creationId xmlns:a16="http://schemas.microsoft.com/office/drawing/2014/main" id="{F6AC8EC5-2272-4607-91DE-8B0C2EA9C9E2}"/>
                </a:ext>
              </a:extLst>
            </p:cNvPr>
            <p:cNvSpPr/>
            <p:nvPr/>
          </p:nvSpPr>
          <p:spPr>
            <a:xfrm>
              <a:off x="13535697"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E30021"/>
            </a:solidFill>
            <a:ln w="6695" cap="flat">
              <a:noFill/>
              <a:prstDash val="solid"/>
              <a:miter/>
            </a:ln>
          </p:spPr>
          <p:txBody>
            <a:bodyPr rtlCol="0" anchor="ctr"/>
            <a:lstStyle/>
            <a:p>
              <a:pPr algn="ctr">
                <a:lnSpc>
                  <a:spcPct val="90000"/>
                </a:lnSpc>
                <a:spcAft>
                  <a:spcPts val="0"/>
                </a:spcAft>
              </a:pPr>
              <a:r>
                <a:rPr lang="en-US" sz="700">
                  <a:solidFill>
                    <a:schemeClr val="bg1"/>
                  </a:solidFill>
                </a:rPr>
                <a:t>227</a:t>
              </a:r>
            </a:p>
            <a:p>
              <a:pPr algn="ctr">
                <a:lnSpc>
                  <a:spcPct val="90000"/>
                </a:lnSpc>
                <a:spcAft>
                  <a:spcPts val="0"/>
                </a:spcAft>
              </a:pPr>
              <a:r>
                <a:rPr lang="en-US" sz="700">
                  <a:solidFill>
                    <a:schemeClr val="bg1"/>
                  </a:solidFill>
                </a:rPr>
                <a:t>03</a:t>
              </a:r>
            </a:p>
            <a:p>
              <a:pPr algn="ctr">
                <a:lnSpc>
                  <a:spcPct val="90000"/>
                </a:lnSpc>
                <a:spcAft>
                  <a:spcPts val="0"/>
                </a:spcAft>
              </a:pPr>
              <a:r>
                <a:rPr lang="en-US" sz="700">
                  <a:solidFill>
                    <a:schemeClr val="bg1"/>
                  </a:solidFill>
                </a:rPr>
                <a:t>33</a:t>
              </a:r>
            </a:p>
          </p:txBody>
        </p:sp>
        <p:sp>
          <p:nvSpPr>
            <p:cNvPr id="28" name="Forme libre : forme 27">
              <a:extLst>
                <a:ext uri="{FF2B5EF4-FFF2-40B4-BE49-F238E27FC236}">
                  <a16:creationId xmlns:a16="http://schemas.microsoft.com/office/drawing/2014/main" id="{AE7E4BDC-12AC-4E45-A544-F1D3CAFD0114}"/>
                </a:ext>
              </a:extLst>
            </p:cNvPr>
            <p:cNvSpPr/>
            <p:nvPr/>
          </p:nvSpPr>
          <p:spPr>
            <a:xfrm>
              <a:off x="13535697"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FF304D"/>
            </a:solidFill>
            <a:ln w="6695" cap="flat">
              <a:noFill/>
              <a:prstDash val="solid"/>
              <a:miter/>
            </a:ln>
          </p:spPr>
          <p:txBody>
            <a:bodyPr rtlCol="0" anchor="ctr"/>
            <a:lstStyle/>
            <a:p>
              <a:pPr algn="ctr">
                <a:lnSpc>
                  <a:spcPct val="90000"/>
                </a:lnSpc>
                <a:spcAft>
                  <a:spcPts val="0"/>
                </a:spcAft>
              </a:pPr>
              <a:r>
                <a:rPr lang="en-US" sz="700"/>
                <a:t>255</a:t>
              </a:r>
            </a:p>
            <a:p>
              <a:pPr algn="ctr">
                <a:lnSpc>
                  <a:spcPct val="90000"/>
                </a:lnSpc>
                <a:spcAft>
                  <a:spcPts val="0"/>
                </a:spcAft>
              </a:pPr>
              <a:r>
                <a:rPr lang="en-US" sz="700"/>
                <a:t>48</a:t>
              </a:r>
            </a:p>
            <a:p>
              <a:pPr algn="ctr">
                <a:lnSpc>
                  <a:spcPct val="90000"/>
                </a:lnSpc>
                <a:spcAft>
                  <a:spcPts val="0"/>
                </a:spcAft>
              </a:pPr>
              <a:r>
                <a:rPr lang="en-US" sz="700"/>
                <a:t>77</a:t>
              </a:r>
            </a:p>
          </p:txBody>
        </p:sp>
        <p:sp>
          <p:nvSpPr>
            <p:cNvPr id="29" name="Forme libre : forme 28">
              <a:extLst>
                <a:ext uri="{FF2B5EF4-FFF2-40B4-BE49-F238E27FC236}">
                  <a16:creationId xmlns:a16="http://schemas.microsoft.com/office/drawing/2014/main" id="{21562F06-1455-4AEC-9BE2-E10D7D6D29F2}"/>
                </a:ext>
              </a:extLst>
            </p:cNvPr>
            <p:cNvSpPr/>
            <p:nvPr/>
          </p:nvSpPr>
          <p:spPr>
            <a:xfrm>
              <a:off x="13535697"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455E"/>
            </a:solidFill>
            <a:ln w="6695" cap="flat">
              <a:noFill/>
              <a:prstDash val="solid"/>
              <a:miter/>
            </a:ln>
          </p:spPr>
          <p:txBody>
            <a:bodyPr rtlCol="0" anchor="ctr"/>
            <a:lstStyle/>
            <a:p>
              <a:pPr algn="ctr">
                <a:lnSpc>
                  <a:spcPct val="90000"/>
                </a:lnSpc>
                <a:spcAft>
                  <a:spcPts val="0"/>
                </a:spcAft>
              </a:pPr>
              <a:r>
                <a:rPr lang="en-US" sz="700"/>
                <a:t>255</a:t>
              </a:r>
            </a:p>
            <a:p>
              <a:pPr algn="ctr">
                <a:lnSpc>
                  <a:spcPct val="90000"/>
                </a:lnSpc>
                <a:spcAft>
                  <a:spcPts val="0"/>
                </a:spcAft>
              </a:pPr>
              <a:r>
                <a:rPr lang="en-US" sz="700"/>
                <a:t>69</a:t>
              </a:r>
            </a:p>
            <a:p>
              <a:pPr algn="ctr">
                <a:lnSpc>
                  <a:spcPct val="90000"/>
                </a:lnSpc>
                <a:spcAft>
                  <a:spcPts val="0"/>
                </a:spcAft>
              </a:pPr>
              <a:r>
                <a:rPr lang="en-US" sz="700"/>
                <a:t>94</a:t>
              </a:r>
            </a:p>
          </p:txBody>
        </p:sp>
        <p:sp>
          <p:nvSpPr>
            <p:cNvPr id="30" name="Forme libre : forme 29">
              <a:extLst>
                <a:ext uri="{FF2B5EF4-FFF2-40B4-BE49-F238E27FC236}">
                  <a16:creationId xmlns:a16="http://schemas.microsoft.com/office/drawing/2014/main" id="{D574C07B-B590-4D86-9084-8434CBF3897C}"/>
                </a:ext>
              </a:extLst>
            </p:cNvPr>
            <p:cNvSpPr/>
            <p:nvPr/>
          </p:nvSpPr>
          <p:spPr>
            <a:xfrm>
              <a:off x="13535697"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5770"/>
            </a:solidFill>
            <a:ln w="6695" cap="flat">
              <a:noFill/>
              <a:prstDash val="solid"/>
              <a:miter/>
            </a:ln>
          </p:spPr>
          <p:txBody>
            <a:bodyPr rtlCol="0" anchor="ctr"/>
            <a:lstStyle/>
            <a:p>
              <a:pPr algn="ctr">
                <a:lnSpc>
                  <a:spcPct val="90000"/>
                </a:lnSpc>
                <a:spcAft>
                  <a:spcPts val="0"/>
                </a:spcAft>
              </a:pPr>
              <a:r>
                <a:rPr lang="en-US" sz="700"/>
                <a:t>255</a:t>
              </a:r>
            </a:p>
            <a:p>
              <a:pPr algn="ctr">
                <a:lnSpc>
                  <a:spcPct val="90000"/>
                </a:lnSpc>
                <a:spcAft>
                  <a:spcPts val="0"/>
                </a:spcAft>
              </a:pPr>
              <a:r>
                <a:rPr lang="en-US" sz="700"/>
                <a:t>87</a:t>
              </a:r>
            </a:p>
            <a:p>
              <a:pPr algn="ctr">
                <a:lnSpc>
                  <a:spcPct val="90000"/>
                </a:lnSpc>
                <a:spcAft>
                  <a:spcPts val="0"/>
                </a:spcAft>
              </a:pPr>
              <a:r>
                <a:rPr lang="en-US" sz="700"/>
                <a:t>112</a:t>
              </a:r>
            </a:p>
          </p:txBody>
        </p:sp>
        <p:sp>
          <p:nvSpPr>
            <p:cNvPr id="31" name="Forme libre : forme 30">
              <a:extLst>
                <a:ext uri="{FF2B5EF4-FFF2-40B4-BE49-F238E27FC236}">
                  <a16:creationId xmlns:a16="http://schemas.microsoft.com/office/drawing/2014/main" id="{3BD8DAAB-36E6-41B5-AADE-DFE41A9C9027}"/>
                </a:ext>
              </a:extLst>
            </p:cNvPr>
            <p:cNvSpPr/>
            <p:nvPr/>
          </p:nvSpPr>
          <p:spPr>
            <a:xfrm>
              <a:off x="12432704"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811B6F"/>
            </a:solidFill>
            <a:ln w="6695" cap="flat">
              <a:noFill/>
              <a:prstDash val="solid"/>
              <a:miter/>
            </a:ln>
          </p:spPr>
          <p:txBody>
            <a:bodyPr rtlCol="0" anchor="ctr"/>
            <a:lstStyle/>
            <a:p>
              <a:pPr algn="ctr">
                <a:lnSpc>
                  <a:spcPct val="90000"/>
                </a:lnSpc>
                <a:spcAft>
                  <a:spcPts val="0"/>
                </a:spcAft>
              </a:pPr>
              <a:r>
                <a:rPr lang="en-US" sz="700">
                  <a:solidFill>
                    <a:schemeClr val="bg1"/>
                  </a:solidFill>
                </a:rPr>
                <a:t>129</a:t>
              </a:r>
            </a:p>
            <a:p>
              <a:pPr algn="ctr">
                <a:lnSpc>
                  <a:spcPct val="90000"/>
                </a:lnSpc>
                <a:spcAft>
                  <a:spcPts val="0"/>
                </a:spcAft>
              </a:pPr>
              <a:r>
                <a:rPr lang="en-US" sz="700">
                  <a:solidFill>
                    <a:schemeClr val="bg1"/>
                  </a:solidFill>
                </a:rPr>
                <a:t>27</a:t>
              </a:r>
            </a:p>
            <a:p>
              <a:pPr algn="ctr">
                <a:lnSpc>
                  <a:spcPct val="90000"/>
                </a:lnSpc>
                <a:spcAft>
                  <a:spcPts val="0"/>
                </a:spcAft>
              </a:pPr>
              <a:r>
                <a:rPr lang="en-US" sz="700">
                  <a:solidFill>
                    <a:schemeClr val="bg1"/>
                  </a:solidFill>
                </a:rPr>
                <a:t>111</a:t>
              </a:r>
            </a:p>
          </p:txBody>
        </p:sp>
        <p:sp>
          <p:nvSpPr>
            <p:cNvPr id="32" name="Forme libre : forme 31">
              <a:extLst>
                <a:ext uri="{FF2B5EF4-FFF2-40B4-BE49-F238E27FC236}">
                  <a16:creationId xmlns:a16="http://schemas.microsoft.com/office/drawing/2014/main" id="{F37B4E60-30C6-45F4-894D-44DBD9C5FEDC}"/>
                </a:ext>
              </a:extLst>
            </p:cNvPr>
            <p:cNvSpPr/>
            <p:nvPr/>
          </p:nvSpPr>
          <p:spPr>
            <a:xfrm>
              <a:off x="12432704"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A12980"/>
            </a:solidFill>
            <a:ln w="6695" cap="flat">
              <a:noFill/>
              <a:prstDash val="solid"/>
              <a:miter/>
            </a:ln>
          </p:spPr>
          <p:txBody>
            <a:bodyPr rtlCol="0" anchor="ctr"/>
            <a:lstStyle/>
            <a:p>
              <a:pPr algn="ctr">
                <a:lnSpc>
                  <a:spcPct val="90000"/>
                </a:lnSpc>
                <a:spcAft>
                  <a:spcPts val="0"/>
                </a:spcAft>
              </a:pPr>
              <a:r>
                <a:rPr lang="en-US" sz="700">
                  <a:solidFill>
                    <a:schemeClr val="bg1"/>
                  </a:solidFill>
                </a:rPr>
                <a:t>161</a:t>
              </a:r>
            </a:p>
            <a:p>
              <a:pPr algn="ctr">
                <a:lnSpc>
                  <a:spcPct val="90000"/>
                </a:lnSpc>
                <a:spcAft>
                  <a:spcPts val="0"/>
                </a:spcAft>
              </a:pPr>
              <a:r>
                <a:rPr lang="en-US" sz="700">
                  <a:solidFill>
                    <a:schemeClr val="bg1"/>
                  </a:solidFill>
                </a:rPr>
                <a:t>41</a:t>
              </a:r>
            </a:p>
            <a:p>
              <a:pPr algn="ctr">
                <a:lnSpc>
                  <a:spcPct val="90000"/>
                </a:lnSpc>
                <a:spcAft>
                  <a:spcPts val="0"/>
                </a:spcAft>
              </a:pPr>
              <a:r>
                <a:rPr lang="en-US" sz="700">
                  <a:solidFill>
                    <a:schemeClr val="bg1"/>
                  </a:solidFill>
                </a:rPr>
                <a:t>128</a:t>
              </a:r>
            </a:p>
          </p:txBody>
        </p:sp>
        <p:sp>
          <p:nvSpPr>
            <p:cNvPr id="33" name="Forme libre : forme 32">
              <a:extLst>
                <a:ext uri="{FF2B5EF4-FFF2-40B4-BE49-F238E27FC236}">
                  <a16:creationId xmlns:a16="http://schemas.microsoft.com/office/drawing/2014/main" id="{174A02C6-BC47-48E7-9DA9-F5969E31EA9B}"/>
                </a:ext>
              </a:extLst>
            </p:cNvPr>
            <p:cNvSpPr/>
            <p:nvPr/>
          </p:nvSpPr>
          <p:spPr>
            <a:xfrm>
              <a:off x="12432704"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BA2980"/>
            </a:solidFill>
            <a:ln w="6695" cap="flat">
              <a:noFill/>
              <a:prstDash val="solid"/>
              <a:miter/>
            </a:ln>
          </p:spPr>
          <p:txBody>
            <a:bodyPr rtlCol="0" anchor="ctr"/>
            <a:lstStyle/>
            <a:p>
              <a:pPr algn="ctr">
                <a:lnSpc>
                  <a:spcPct val="90000"/>
                </a:lnSpc>
                <a:spcAft>
                  <a:spcPts val="0"/>
                </a:spcAft>
              </a:pPr>
              <a:r>
                <a:rPr lang="en-US" sz="700">
                  <a:solidFill>
                    <a:schemeClr val="bg1"/>
                  </a:solidFill>
                </a:rPr>
                <a:t>186</a:t>
              </a:r>
            </a:p>
            <a:p>
              <a:pPr algn="ctr">
                <a:lnSpc>
                  <a:spcPct val="90000"/>
                </a:lnSpc>
                <a:spcAft>
                  <a:spcPts val="0"/>
                </a:spcAft>
              </a:pPr>
              <a:r>
                <a:rPr lang="en-US" sz="700">
                  <a:solidFill>
                    <a:schemeClr val="bg1"/>
                  </a:solidFill>
                </a:rPr>
                <a:t>41</a:t>
              </a:r>
            </a:p>
            <a:p>
              <a:pPr algn="ctr">
                <a:lnSpc>
                  <a:spcPct val="90000"/>
                </a:lnSpc>
                <a:spcAft>
                  <a:spcPts val="0"/>
                </a:spcAft>
              </a:pPr>
              <a:r>
                <a:rPr lang="en-US" sz="700">
                  <a:solidFill>
                    <a:schemeClr val="bg1"/>
                  </a:solidFill>
                </a:rPr>
                <a:t>128</a:t>
              </a:r>
            </a:p>
          </p:txBody>
        </p:sp>
        <p:sp>
          <p:nvSpPr>
            <p:cNvPr id="34" name="Forme libre : forme 33">
              <a:extLst>
                <a:ext uri="{FF2B5EF4-FFF2-40B4-BE49-F238E27FC236}">
                  <a16:creationId xmlns:a16="http://schemas.microsoft.com/office/drawing/2014/main" id="{7F978581-8BA5-4327-ACCF-D23BD9C30262}"/>
                </a:ext>
              </a:extLst>
            </p:cNvPr>
            <p:cNvSpPr/>
            <p:nvPr/>
          </p:nvSpPr>
          <p:spPr>
            <a:xfrm>
              <a:off x="12432704"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D13A8C"/>
            </a:solidFill>
            <a:ln w="6695" cap="flat">
              <a:noFill/>
              <a:prstDash val="solid"/>
              <a:miter/>
            </a:ln>
          </p:spPr>
          <p:txBody>
            <a:bodyPr rtlCol="0" anchor="ctr"/>
            <a:lstStyle/>
            <a:p>
              <a:pPr algn="ctr">
                <a:lnSpc>
                  <a:spcPct val="90000"/>
                </a:lnSpc>
                <a:spcAft>
                  <a:spcPts val="0"/>
                </a:spcAft>
              </a:pPr>
              <a:r>
                <a:rPr lang="en-US" sz="700"/>
                <a:t>209</a:t>
              </a:r>
            </a:p>
            <a:p>
              <a:pPr algn="ctr">
                <a:lnSpc>
                  <a:spcPct val="90000"/>
                </a:lnSpc>
                <a:spcAft>
                  <a:spcPts val="0"/>
                </a:spcAft>
              </a:pPr>
              <a:r>
                <a:rPr lang="en-US" sz="700"/>
                <a:t>58</a:t>
              </a:r>
            </a:p>
            <a:p>
              <a:pPr algn="ctr">
                <a:lnSpc>
                  <a:spcPct val="90000"/>
                </a:lnSpc>
                <a:spcAft>
                  <a:spcPts val="0"/>
                </a:spcAft>
              </a:pPr>
              <a:r>
                <a:rPr lang="en-US" sz="700"/>
                <a:t>140</a:t>
              </a:r>
            </a:p>
          </p:txBody>
        </p:sp>
        <p:sp>
          <p:nvSpPr>
            <p:cNvPr id="35" name="Forme libre : forme 34">
              <a:extLst>
                <a:ext uri="{FF2B5EF4-FFF2-40B4-BE49-F238E27FC236}">
                  <a16:creationId xmlns:a16="http://schemas.microsoft.com/office/drawing/2014/main" id="{F035DD25-7BE4-4C64-AC77-EB8A30E81461}"/>
                </a:ext>
              </a:extLst>
            </p:cNvPr>
            <p:cNvSpPr/>
            <p:nvPr/>
          </p:nvSpPr>
          <p:spPr>
            <a:xfrm>
              <a:off x="12432704" y="1993636"/>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E557AD"/>
            </a:solidFill>
            <a:ln w="6695" cap="flat">
              <a:noFill/>
              <a:prstDash val="solid"/>
              <a:miter/>
            </a:ln>
          </p:spPr>
          <p:txBody>
            <a:bodyPr rtlCol="0" anchor="ctr"/>
            <a:lstStyle/>
            <a:p>
              <a:pPr algn="ctr">
                <a:lnSpc>
                  <a:spcPct val="90000"/>
                </a:lnSpc>
                <a:spcAft>
                  <a:spcPts val="0"/>
                </a:spcAft>
              </a:pPr>
              <a:r>
                <a:rPr lang="en-US" sz="700"/>
                <a:t>229</a:t>
              </a:r>
            </a:p>
            <a:p>
              <a:pPr algn="ctr">
                <a:lnSpc>
                  <a:spcPct val="90000"/>
                </a:lnSpc>
                <a:spcAft>
                  <a:spcPts val="0"/>
                </a:spcAft>
              </a:pPr>
              <a:r>
                <a:rPr lang="en-US" sz="700"/>
                <a:t>87</a:t>
              </a:r>
            </a:p>
            <a:p>
              <a:pPr algn="ctr">
                <a:lnSpc>
                  <a:spcPct val="90000"/>
                </a:lnSpc>
                <a:spcAft>
                  <a:spcPts val="0"/>
                </a:spcAft>
              </a:pPr>
              <a:r>
                <a:rPr lang="en-US" sz="700"/>
                <a:t>173</a:t>
              </a:r>
            </a:p>
          </p:txBody>
        </p:sp>
      </p:grpSp>
      <p:grpSp>
        <p:nvGrpSpPr>
          <p:cNvPr id="36" name="Groupe 35">
            <a:extLst>
              <a:ext uri="{FF2B5EF4-FFF2-40B4-BE49-F238E27FC236}">
                <a16:creationId xmlns:a16="http://schemas.microsoft.com/office/drawing/2014/main" id="{F8BD562A-C55A-4203-A4A2-5B6DF517FC63}"/>
              </a:ext>
            </a:extLst>
          </p:cNvPr>
          <p:cNvGrpSpPr/>
          <p:nvPr userDrawn="1"/>
        </p:nvGrpSpPr>
        <p:grpSpPr>
          <a:xfrm>
            <a:off x="12498114" y="2399137"/>
            <a:ext cx="1465123" cy="2058800"/>
            <a:chOff x="14041053" y="1992581"/>
            <a:chExt cx="1465123" cy="2058800"/>
          </a:xfrm>
        </p:grpSpPr>
        <p:sp>
          <p:nvSpPr>
            <p:cNvPr id="37" name="Forme libre : forme 36">
              <a:extLst>
                <a:ext uri="{FF2B5EF4-FFF2-40B4-BE49-F238E27FC236}">
                  <a16:creationId xmlns:a16="http://schemas.microsoft.com/office/drawing/2014/main" id="{8CE8E1E3-B6E5-4BC5-B8A1-84C8A74CC026}"/>
                </a:ext>
              </a:extLst>
            </p:cNvPr>
            <p:cNvSpPr/>
            <p:nvPr/>
          </p:nvSpPr>
          <p:spPr>
            <a:xfrm>
              <a:off x="14777224"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F434A"/>
            </a:solidFill>
            <a:ln w="6695" cap="flat">
              <a:noFill/>
              <a:prstDash val="solid"/>
              <a:miter/>
            </a:ln>
          </p:spPr>
          <p:txBody>
            <a:bodyPr rtlCol="0" anchor="ctr"/>
            <a:lstStyle/>
            <a:p>
              <a:pPr algn="ctr">
                <a:lnSpc>
                  <a:spcPct val="90000"/>
                </a:lnSpc>
                <a:spcAft>
                  <a:spcPts val="0"/>
                </a:spcAft>
              </a:pPr>
              <a:r>
                <a:rPr lang="en-US" sz="700" b="0">
                  <a:solidFill>
                    <a:schemeClr val="bg1"/>
                  </a:solidFill>
                </a:rPr>
                <a:t>15</a:t>
              </a:r>
            </a:p>
            <a:p>
              <a:pPr algn="ctr">
                <a:lnSpc>
                  <a:spcPct val="90000"/>
                </a:lnSpc>
                <a:spcAft>
                  <a:spcPts val="0"/>
                </a:spcAft>
              </a:pPr>
              <a:r>
                <a:rPr lang="en-US" sz="700" b="0">
                  <a:solidFill>
                    <a:schemeClr val="bg1"/>
                  </a:solidFill>
                </a:rPr>
                <a:t>67</a:t>
              </a:r>
            </a:p>
            <a:p>
              <a:pPr algn="ctr">
                <a:lnSpc>
                  <a:spcPct val="90000"/>
                </a:lnSpc>
                <a:spcAft>
                  <a:spcPts val="0"/>
                </a:spcAft>
              </a:pPr>
              <a:r>
                <a:rPr lang="en-US" sz="700" b="0">
                  <a:solidFill>
                    <a:schemeClr val="bg1"/>
                  </a:solidFill>
                </a:rPr>
                <a:t>74</a:t>
              </a:r>
            </a:p>
          </p:txBody>
        </p:sp>
        <p:sp>
          <p:nvSpPr>
            <p:cNvPr id="38" name="Forme libre : forme 37">
              <a:extLst>
                <a:ext uri="{FF2B5EF4-FFF2-40B4-BE49-F238E27FC236}">
                  <a16:creationId xmlns:a16="http://schemas.microsoft.com/office/drawing/2014/main" id="{66ED445D-7003-4C67-BF1E-D1B22776F926}"/>
                </a:ext>
              </a:extLst>
            </p:cNvPr>
            <p:cNvSpPr/>
            <p:nvPr/>
          </p:nvSpPr>
          <p:spPr>
            <a:xfrm>
              <a:off x="14777224"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F6A73"/>
            </a:solidFill>
            <a:ln w="6695" cap="flat">
              <a:noFill/>
              <a:prstDash val="solid"/>
              <a:miter/>
            </a:ln>
          </p:spPr>
          <p:txBody>
            <a:bodyPr rtlCol="0" anchor="ctr"/>
            <a:lstStyle/>
            <a:p>
              <a:pPr algn="ctr">
                <a:lnSpc>
                  <a:spcPct val="90000"/>
                </a:lnSpc>
                <a:spcAft>
                  <a:spcPts val="0"/>
                </a:spcAft>
              </a:pPr>
              <a:r>
                <a:rPr lang="en-US" sz="700" b="0">
                  <a:solidFill>
                    <a:schemeClr val="bg1"/>
                  </a:solidFill>
                </a:rPr>
                <a:t>15</a:t>
              </a:r>
            </a:p>
            <a:p>
              <a:pPr algn="ctr">
                <a:lnSpc>
                  <a:spcPct val="90000"/>
                </a:lnSpc>
                <a:spcAft>
                  <a:spcPts val="0"/>
                </a:spcAft>
              </a:pPr>
              <a:r>
                <a:rPr lang="en-US" sz="700" b="0">
                  <a:solidFill>
                    <a:schemeClr val="bg1"/>
                  </a:solidFill>
                </a:rPr>
                <a:t>106</a:t>
              </a:r>
            </a:p>
            <a:p>
              <a:pPr algn="ctr">
                <a:lnSpc>
                  <a:spcPct val="90000"/>
                </a:lnSpc>
                <a:spcAft>
                  <a:spcPts val="0"/>
                </a:spcAft>
              </a:pPr>
              <a:r>
                <a:rPr lang="en-US" sz="700" b="0">
                  <a:solidFill>
                    <a:schemeClr val="bg1"/>
                  </a:solidFill>
                </a:rPr>
                <a:t>115</a:t>
              </a:r>
            </a:p>
          </p:txBody>
        </p:sp>
        <p:sp>
          <p:nvSpPr>
            <p:cNvPr id="39" name="Forme libre : forme 38">
              <a:extLst>
                <a:ext uri="{FF2B5EF4-FFF2-40B4-BE49-F238E27FC236}">
                  <a16:creationId xmlns:a16="http://schemas.microsoft.com/office/drawing/2014/main" id="{ADC94DF3-F270-4891-AF79-CD7A88D41C30}"/>
                </a:ext>
              </a:extLst>
            </p:cNvPr>
            <p:cNvSpPr/>
            <p:nvPr/>
          </p:nvSpPr>
          <p:spPr>
            <a:xfrm>
              <a:off x="14777224"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0F878A"/>
            </a:solidFill>
            <a:ln w="6695" cap="flat">
              <a:noFill/>
              <a:prstDash val="solid"/>
              <a:miter/>
            </a:ln>
          </p:spPr>
          <p:txBody>
            <a:bodyPr rtlCol="0" anchor="ctr"/>
            <a:lstStyle/>
            <a:p>
              <a:pPr algn="ctr">
                <a:lnSpc>
                  <a:spcPct val="90000"/>
                </a:lnSpc>
                <a:spcAft>
                  <a:spcPts val="0"/>
                </a:spcAft>
              </a:pPr>
              <a:r>
                <a:rPr lang="en-US" sz="700" b="0">
                  <a:solidFill>
                    <a:schemeClr val="bg1"/>
                  </a:solidFill>
                </a:rPr>
                <a:t>15</a:t>
              </a:r>
            </a:p>
            <a:p>
              <a:pPr algn="ctr">
                <a:lnSpc>
                  <a:spcPct val="90000"/>
                </a:lnSpc>
                <a:spcAft>
                  <a:spcPts val="0"/>
                </a:spcAft>
              </a:pPr>
              <a:r>
                <a:rPr lang="en-US" sz="700" b="0">
                  <a:solidFill>
                    <a:schemeClr val="bg1"/>
                  </a:solidFill>
                </a:rPr>
                <a:t>135</a:t>
              </a:r>
            </a:p>
            <a:p>
              <a:pPr algn="ctr">
                <a:lnSpc>
                  <a:spcPct val="90000"/>
                </a:lnSpc>
                <a:spcAft>
                  <a:spcPts val="0"/>
                </a:spcAft>
              </a:pPr>
              <a:r>
                <a:rPr lang="en-US" sz="700" b="0">
                  <a:solidFill>
                    <a:schemeClr val="bg1"/>
                  </a:solidFill>
                </a:rPr>
                <a:t>138</a:t>
              </a:r>
            </a:p>
          </p:txBody>
        </p:sp>
        <p:sp>
          <p:nvSpPr>
            <p:cNvPr id="40" name="Forme libre : forme 39">
              <a:extLst>
                <a:ext uri="{FF2B5EF4-FFF2-40B4-BE49-F238E27FC236}">
                  <a16:creationId xmlns:a16="http://schemas.microsoft.com/office/drawing/2014/main" id="{B5057D4C-5664-4AB3-AC51-4D9290C9B601}"/>
                </a:ext>
              </a:extLst>
            </p:cNvPr>
            <p:cNvSpPr/>
            <p:nvPr/>
          </p:nvSpPr>
          <p:spPr>
            <a:xfrm>
              <a:off x="14777224"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B2A2"/>
            </a:solidFill>
            <a:ln w="6695" cap="flat">
              <a:noFill/>
              <a:prstDash val="solid"/>
              <a:miter/>
            </a:ln>
          </p:spPr>
          <p:txBody>
            <a:bodyPr rtlCol="0" anchor="ctr"/>
            <a:lstStyle/>
            <a:p>
              <a:pPr algn="ctr">
                <a:lnSpc>
                  <a:spcPct val="90000"/>
                </a:lnSpc>
                <a:spcAft>
                  <a:spcPts val="0"/>
                </a:spcAft>
              </a:pPr>
              <a:r>
                <a:rPr lang="en-US" sz="700" b="0"/>
                <a:t>0</a:t>
              </a:r>
            </a:p>
            <a:p>
              <a:pPr algn="ctr">
                <a:lnSpc>
                  <a:spcPct val="90000"/>
                </a:lnSpc>
                <a:spcAft>
                  <a:spcPts val="0"/>
                </a:spcAft>
              </a:pPr>
              <a:r>
                <a:rPr lang="en-US" sz="700" b="0"/>
                <a:t>178</a:t>
              </a:r>
            </a:p>
            <a:p>
              <a:pPr algn="ctr">
                <a:lnSpc>
                  <a:spcPct val="90000"/>
                </a:lnSpc>
                <a:spcAft>
                  <a:spcPts val="0"/>
                </a:spcAft>
              </a:pPr>
              <a:r>
                <a:rPr lang="en-US" sz="700" b="0"/>
                <a:t>162</a:t>
              </a:r>
            </a:p>
          </p:txBody>
        </p:sp>
        <p:sp>
          <p:nvSpPr>
            <p:cNvPr id="41" name="Forme libre : forme 40">
              <a:extLst>
                <a:ext uri="{FF2B5EF4-FFF2-40B4-BE49-F238E27FC236}">
                  <a16:creationId xmlns:a16="http://schemas.microsoft.com/office/drawing/2014/main" id="{B9768BD9-C025-437A-9C82-F4EB248998E9}"/>
                </a:ext>
              </a:extLst>
            </p:cNvPr>
            <p:cNvSpPr/>
            <p:nvPr/>
          </p:nvSpPr>
          <p:spPr>
            <a:xfrm>
              <a:off x="14777224"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E0CB"/>
            </a:solidFill>
            <a:ln w="6695" cap="flat">
              <a:noFill/>
              <a:prstDash val="solid"/>
              <a:miter/>
            </a:ln>
          </p:spPr>
          <p:txBody>
            <a:bodyPr rtlCol="0" anchor="ctr"/>
            <a:lstStyle/>
            <a:p>
              <a:pPr algn="ctr">
                <a:lnSpc>
                  <a:spcPct val="90000"/>
                </a:lnSpc>
                <a:spcAft>
                  <a:spcPts val="0"/>
                </a:spcAft>
              </a:pPr>
              <a:r>
                <a:rPr lang="en-US" sz="700" b="0"/>
                <a:t>0</a:t>
              </a:r>
            </a:p>
            <a:p>
              <a:pPr algn="ctr">
                <a:lnSpc>
                  <a:spcPct val="90000"/>
                </a:lnSpc>
                <a:spcAft>
                  <a:spcPts val="0"/>
                </a:spcAft>
              </a:pPr>
              <a:r>
                <a:rPr lang="en-US" sz="700" b="0"/>
                <a:t>244</a:t>
              </a:r>
            </a:p>
            <a:p>
              <a:pPr algn="ctr">
                <a:lnSpc>
                  <a:spcPct val="90000"/>
                </a:lnSpc>
                <a:spcAft>
                  <a:spcPts val="0"/>
                </a:spcAft>
              </a:pPr>
              <a:r>
                <a:rPr lang="en-US" sz="700" b="0"/>
                <a:t>203</a:t>
              </a:r>
            </a:p>
          </p:txBody>
        </p:sp>
        <p:sp>
          <p:nvSpPr>
            <p:cNvPr id="42" name="Forme libre : forme 41">
              <a:extLst>
                <a:ext uri="{FF2B5EF4-FFF2-40B4-BE49-F238E27FC236}">
                  <a16:creationId xmlns:a16="http://schemas.microsoft.com/office/drawing/2014/main" id="{B55B7EBC-24A1-4778-954C-CA69CD873710}"/>
                </a:ext>
              </a:extLst>
            </p:cNvPr>
            <p:cNvSpPr/>
            <p:nvPr/>
          </p:nvSpPr>
          <p:spPr>
            <a:xfrm>
              <a:off x="14041053"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8036"/>
            </a:solidFill>
            <a:ln w="6695" cap="flat">
              <a:noFill/>
              <a:prstDash val="solid"/>
              <a:miter/>
            </a:ln>
          </p:spPr>
          <p:txBody>
            <a:bodyPr rtlCol="0" anchor="ctr"/>
            <a:lstStyle/>
            <a:p>
              <a:pPr algn="ctr">
                <a:lnSpc>
                  <a:spcPct val="90000"/>
                </a:lnSpc>
                <a:spcAft>
                  <a:spcPts val="0"/>
                </a:spcAft>
              </a:pPr>
              <a:r>
                <a:rPr lang="en-US" sz="700" b="0">
                  <a:solidFill>
                    <a:schemeClr val="bg1"/>
                  </a:solidFill>
                </a:rPr>
                <a:t>23</a:t>
              </a:r>
            </a:p>
            <a:p>
              <a:pPr algn="ctr">
                <a:lnSpc>
                  <a:spcPct val="90000"/>
                </a:lnSpc>
                <a:spcAft>
                  <a:spcPts val="0"/>
                </a:spcAft>
              </a:pPr>
              <a:r>
                <a:rPr lang="en-US" sz="700" b="0">
                  <a:solidFill>
                    <a:schemeClr val="bg1"/>
                  </a:solidFill>
                </a:rPr>
                <a:t>128</a:t>
              </a:r>
            </a:p>
            <a:p>
              <a:pPr algn="ctr">
                <a:lnSpc>
                  <a:spcPct val="90000"/>
                </a:lnSpc>
                <a:spcAft>
                  <a:spcPts val="0"/>
                </a:spcAft>
              </a:pPr>
              <a:r>
                <a:rPr lang="en-US" sz="700" b="0">
                  <a:solidFill>
                    <a:schemeClr val="bg1"/>
                  </a:solidFill>
                </a:rPr>
                <a:t>54</a:t>
              </a:r>
            </a:p>
          </p:txBody>
        </p:sp>
        <p:sp>
          <p:nvSpPr>
            <p:cNvPr id="43" name="Forme libre : forme 42">
              <a:extLst>
                <a:ext uri="{FF2B5EF4-FFF2-40B4-BE49-F238E27FC236}">
                  <a16:creationId xmlns:a16="http://schemas.microsoft.com/office/drawing/2014/main" id="{8A71FF8C-1C8C-4DA5-BDDC-5559003BC9EC}"/>
                </a:ext>
              </a:extLst>
            </p:cNvPr>
            <p:cNvSpPr/>
            <p:nvPr/>
          </p:nvSpPr>
          <p:spPr>
            <a:xfrm>
              <a:off x="14041053"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8C3D"/>
            </a:solidFill>
            <a:ln w="6695" cap="flat">
              <a:noFill/>
              <a:prstDash val="solid"/>
              <a:miter/>
            </a:ln>
          </p:spPr>
          <p:txBody>
            <a:bodyPr rtlCol="0" anchor="ctr"/>
            <a:lstStyle/>
            <a:p>
              <a:pPr algn="ctr">
                <a:lnSpc>
                  <a:spcPct val="90000"/>
                </a:lnSpc>
                <a:spcAft>
                  <a:spcPts val="0"/>
                </a:spcAft>
              </a:pPr>
              <a:r>
                <a:rPr lang="en-US" sz="700" b="0">
                  <a:solidFill>
                    <a:schemeClr val="bg1"/>
                  </a:solidFill>
                </a:rPr>
                <a:t>23</a:t>
              </a:r>
            </a:p>
            <a:p>
              <a:pPr algn="ctr">
                <a:lnSpc>
                  <a:spcPct val="90000"/>
                </a:lnSpc>
                <a:spcAft>
                  <a:spcPts val="0"/>
                </a:spcAft>
              </a:pPr>
              <a:r>
                <a:rPr lang="en-US" sz="700" b="0">
                  <a:solidFill>
                    <a:schemeClr val="bg1"/>
                  </a:solidFill>
                </a:rPr>
                <a:t>140</a:t>
              </a:r>
            </a:p>
            <a:p>
              <a:pPr algn="ctr">
                <a:lnSpc>
                  <a:spcPct val="90000"/>
                </a:lnSpc>
                <a:spcAft>
                  <a:spcPts val="0"/>
                </a:spcAft>
              </a:pPr>
              <a:r>
                <a:rPr lang="en-US" sz="700" b="0">
                  <a:solidFill>
                    <a:schemeClr val="bg1"/>
                  </a:solidFill>
                </a:rPr>
                <a:t>61</a:t>
              </a:r>
            </a:p>
          </p:txBody>
        </p:sp>
        <p:sp>
          <p:nvSpPr>
            <p:cNvPr id="44" name="Forme libre : forme 43">
              <a:extLst>
                <a:ext uri="{FF2B5EF4-FFF2-40B4-BE49-F238E27FC236}">
                  <a16:creationId xmlns:a16="http://schemas.microsoft.com/office/drawing/2014/main" id="{65AE6D7F-AF43-48CF-A55F-487BBDB32479}"/>
                </a:ext>
              </a:extLst>
            </p:cNvPr>
            <p:cNvSpPr/>
            <p:nvPr/>
          </p:nvSpPr>
          <p:spPr>
            <a:xfrm>
              <a:off x="14041053"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2EA657"/>
            </a:solidFill>
            <a:ln w="6695" cap="flat">
              <a:noFill/>
              <a:prstDash val="solid"/>
              <a:miter/>
            </a:ln>
          </p:spPr>
          <p:txBody>
            <a:bodyPr rtlCol="0" anchor="ctr"/>
            <a:lstStyle/>
            <a:p>
              <a:pPr algn="ctr">
                <a:lnSpc>
                  <a:spcPct val="90000"/>
                </a:lnSpc>
                <a:spcAft>
                  <a:spcPts val="0"/>
                </a:spcAft>
              </a:pPr>
              <a:r>
                <a:rPr lang="en-US" sz="700" b="0"/>
                <a:t>46</a:t>
              </a:r>
            </a:p>
            <a:p>
              <a:pPr algn="ctr">
                <a:lnSpc>
                  <a:spcPct val="90000"/>
                </a:lnSpc>
                <a:spcAft>
                  <a:spcPts val="0"/>
                </a:spcAft>
              </a:pPr>
              <a:r>
                <a:rPr lang="en-US" sz="700" b="0"/>
                <a:t>166</a:t>
              </a:r>
            </a:p>
            <a:p>
              <a:pPr algn="ctr">
                <a:lnSpc>
                  <a:spcPct val="90000"/>
                </a:lnSpc>
                <a:spcAft>
                  <a:spcPts val="0"/>
                </a:spcAft>
              </a:pPr>
              <a:r>
                <a:rPr lang="en-US" sz="700" b="0"/>
                <a:t>87</a:t>
              </a:r>
            </a:p>
          </p:txBody>
        </p:sp>
        <p:sp>
          <p:nvSpPr>
            <p:cNvPr id="45" name="Forme libre : forme 44">
              <a:extLst>
                <a:ext uri="{FF2B5EF4-FFF2-40B4-BE49-F238E27FC236}">
                  <a16:creationId xmlns:a16="http://schemas.microsoft.com/office/drawing/2014/main" id="{BB812469-8FE0-44CE-9114-2BFB32567204}"/>
                </a:ext>
              </a:extLst>
            </p:cNvPr>
            <p:cNvSpPr/>
            <p:nvPr/>
          </p:nvSpPr>
          <p:spPr>
            <a:xfrm>
              <a:off x="14041053"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B569"/>
            </a:solidFill>
            <a:ln w="6695" cap="flat">
              <a:noFill/>
              <a:prstDash val="solid"/>
              <a:miter/>
            </a:ln>
          </p:spPr>
          <p:txBody>
            <a:bodyPr rtlCol="0" anchor="ctr"/>
            <a:lstStyle/>
            <a:p>
              <a:pPr algn="ctr">
                <a:lnSpc>
                  <a:spcPct val="90000"/>
                </a:lnSpc>
                <a:spcAft>
                  <a:spcPts val="0"/>
                </a:spcAft>
              </a:pPr>
              <a:r>
                <a:rPr lang="en-US" sz="700" b="0"/>
                <a:t>51</a:t>
              </a:r>
            </a:p>
            <a:p>
              <a:pPr algn="ctr">
                <a:lnSpc>
                  <a:spcPct val="90000"/>
                </a:lnSpc>
                <a:spcAft>
                  <a:spcPts val="0"/>
                </a:spcAft>
              </a:pPr>
              <a:r>
                <a:rPr lang="en-US" sz="700" b="0"/>
                <a:t>181</a:t>
              </a:r>
            </a:p>
            <a:p>
              <a:pPr algn="ctr">
                <a:lnSpc>
                  <a:spcPct val="90000"/>
                </a:lnSpc>
                <a:spcAft>
                  <a:spcPts val="0"/>
                </a:spcAft>
              </a:pPr>
              <a:r>
                <a:rPr lang="en-US" sz="700" b="0"/>
                <a:t>105</a:t>
              </a:r>
            </a:p>
          </p:txBody>
        </p:sp>
        <p:sp>
          <p:nvSpPr>
            <p:cNvPr id="46" name="Forme libre : forme 45">
              <a:extLst>
                <a:ext uri="{FF2B5EF4-FFF2-40B4-BE49-F238E27FC236}">
                  <a16:creationId xmlns:a16="http://schemas.microsoft.com/office/drawing/2014/main" id="{087DD0C6-F577-494A-A297-D5E55A43A8E3}"/>
                </a:ext>
              </a:extLst>
            </p:cNvPr>
            <p:cNvSpPr/>
            <p:nvPr/>
          </p:nvSpPr>
          <p:spPr>
            <a:xfrm>
              <a:off x="14041053"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57CF80"/>
            </a:solidFill>
            <a:ln w="6695" cap="flat">
              <a:noFill/>
              <a:prstDash val="solid"/>
              <a:miter/>
            </a:ln>
          </p:spPr>
          <p:txBody>
            <a:bodyPr rtlCol="0" anchor="ctr"/>
            <a:lstStyle/>
            <a:p>
              <a:pPr algn="ctr">
                <a:lnSpc>
                  <a:spcPct val="90000"/>
                </a:lnSpc>
                <a:spcAft>
                  <a:spcPts val="0"/>
                </a:spcAft>
              </a:pPr>
              <a:endParaRPr lang="en-US" sz="700" b="0"/>
            </a:p>
            <a:p>
              <a:pPr algn="ctr">
                <a:lnSpc>
                  <a:spcPct val="90000"/>
                </a:lnSpc>
                <a:spcAft>
                  <a:spcPts val="0"/>
                </a:spcAft>
              </a:pPr>
              <a:r>
                <a:rPr lang="en-US" sz="700" b="0"/>
                <a:t>87</a:t>
              </a:r>
            </a:p>
            <a:p>
              <a:pPr algn="ctr">
                <a:lnSpc>
                  <a:spcPct val="90000"/>
                </a:lnSpc>
                <a:spcAft>
                  <a:spcPts val="0"/>
                </a:spcAft>
              </a:pPr>
              <a:r>
                <a:rPr lang="en-US" sz="700" b="0"/>
                <a:t>207</a:t>
              </a:r>
            </a:p>
            <a:p>
              <a:pPr algn="ctr">
                <a:lnSpc>
                  <a:spcPct val="90000"/>
                </a:lnSpc>
                <a:spcAft>
                  <a:spcPts val="0"/>
                </a:spcAft>
              </a:pPr>
              <a:r>
                <a:rPr lang="en-US" sz="700" b="0"/>
                <a:t>128</a:t>
              </a:r>
            </a:p>
            <a:p>
              <a:pPr algn="ctr">
                <a:lnSpc>
                  <a:spcPct val="90000"/>
                </a:lnSpc>
                <a:spcAft>
                  <a:spcPts val="0"/>
                </a:spcAft>
              </a:pPr>
              <a:endParaRPr lang="en-US" sz="700" b="0"/>
            </a:p>
          </p:txBody>
        </p:sp>
        <p:sp>
          <p:nvSpPr>
            <p:cNvPr id="47" name="Forme libre : forme 46">
              <a:extLst>
                <a:ext uri="{FF2B5EF4-FFF2-40B4-BE49-F238E27FC236}">
                  <a16:creationId xmlns:a16="http://schemas.microsoft.com/office/drawing/2014/main" id="{63FCFCED-B4ED-4BE7-976A-F5D85C1B8C74}"/>
                </a:ext>
              </a:extLst>
            </p:cNvPr>
            <p:cNvSpPr/>
            <p:nvPr/>
          </p:nvSpPr>
          <p:spPr>
            <a:xfrm>
              <a:off x="15145311"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3340"/>
            </a:solidFill>
            <a:ln w="6695" cap="flat">
              <a:noFill/>
              <a:prstDash val="solid"/>
              <a:miter/>
            </a:ln>
          </p:spPr>
          <p:txBody>
            <a:bodyPr rtlCol="0" anchor="ctr"/>
            <a:lstStyle/>
            <a:p>
              <a:pPr algn="ctr">
                <a:lnSpc>
                  <a:spcPct val="90000"/>
                </a:lnSpc>
                <a:spcAft>
                  <a:spcPts val="0"/>
                </a:spcAft>
              </a:pPr>
              <a:r>
                <a:rPr lang="en-US" sz="700" b="0">
                  <a:solidFill>
                    <a:schemeClr val="bg1"/>
                  </a:solidFill>
                </a:rPr>
                <a:t>23</a:t>
              </a:r>
            </a:p>
            <a:p>
              <a:pPr algn="ctr">
                <a:lnSpc>
                  <a:spcPct val="90000"/>
                </a:lnSpc>
                <a:spcAft>
                  <a:spcPts val="0"/>
                </a:spcAft>
              </a:pPr>
              <a:r>
                <a:rPr lang="en-US" sz="700" b="0">
                  <a:solidFill>
                    <a:schemeClr val="bg1"/>
                  </a:solidFill>
                </a:rPr>
                <a:t>51</a:t>
              </a:r>
            </a:p>
            <a:p>
              <a:pPr algn="ctr">
                <a:lnSpc>
                  <a:spcPct val="90000"/>
                </a:lnSpc>
                <a:spcAft>
                  <a:spcPts val="0"/>
                </a:spcAft>
              </a:pPr>
              <a:r>
                <a:rPr lang="en-US" sz="700" b="0">
                  <a:solidFill>
                    <a:schemeClr val="bg1"/>
                  </a:solidFill>
                </a:rPr>
                <a:t>64</a:t>
              </a:r>
            </a:p>
          </p:txBody>
        </p:sp>
        <p:sp>
          <p:nvSpPr>
            <p:cNvPr id="48" name="Forme libre : forme 47">
              <a:extLst>
                <a:ext uri="{FF2B5EF4-FFF2-40B4-BE49-F238E27FC236}">
                  <a16:creationId xmlns:a16="http://schemas.microsoft.com/office/drawing/2014/main" id="{63385D66-3F37-46EF-8474-FA1A5456BF8F}"/>
                </a:ext>
              </a:extLst>
            </p:cNvPr>
            <p:cNvSpPr/>
            <p:nvPr/>
          </p:nvSpPr>
          <p:spPr>
            <a:xfrm>
              <a:off x="15145311"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214554"/>
            </a:solidFill>
            <a:ln w="6695" cap="flat">
              <a:noFill/>
              <a:prstDash val="solid"/>
              <a:miter/>
            </a:ln>
          </p:spPr>
          <p:txBody>
            <a:bodyPr rtlCol="0" anchor="ctr"/>
            <a:lstStyle/>
            <a:p>
              <a:pPr algn="ctr">
                <a:lnSpc>
                  <a:spcPct val="90000"/>
                </a:lnSpc>
                <a:spcAft>
                  <a:spcPts val="0"/>
                </a:spcAft>
              </a:pPr>
              <a:r>
                <a:rPr lang="en-US" sz="700" b="0">
                  <a:solidFill>
                    <a:schemeClr val="bg1"/>
                  </a:solidFill>
                </a:rPr>
                <a:t>33</a:t>
              </a:r>
            </a:p>
            <a:p>
              <a:pPr algn="ctr">
                <a:lnSpc>
                  <a:spcPct val="90000"/>
                </a:lnSpc>
                <a:spcAft>
                  <a:spcPts val="0"/>
                </a:spcAft>
              </a:pPr>
              <a:r>
                <a:rPr lang="en-US" sz="700" b="0">
                  <a:solidFill>
                    <a:schemeClr val="bg1"/>
                  </a:solidFill>
                </a:rPr>
                <a:t>69</a:t>
              </a:r>
            </a:p>
            <a:p>
              <a:pPr algn="ctr">
                <a:lnSpc>
                  <a:spcPct val="90000"/>
                </a:lnSpc>
                <a:spcAft>
                  <a:spcPts val="0"/>
                </a:spcAft>
              </a:pPr>
              <a:r>
                <a:rPr lang="en-US" sz="700" b="0">
                  <a:solidFill>
                    <a:schemeClr val="bg1"/>
                  </a:solidFill>
                </a:rPr>
                <a:t>84</a:t>
              </a:r>
            </a:p>
          </p:txBody>
        </p:sp>
        <p:sp>
          <p:nvSpPr>
            <p:cNvPr id="49" name="Forme libre : forme 48">
              <a:extLst>
                <a:ext uri="{FF2B5EF4-FFF2-40B4-BE49-F238E27FC236}">
                  <a16:creationId xmlns:a16="http://schemas.microsoft.com/office/drawing/2014/main" id="{D575BA76-14B5-4DF5-ADD1-BC6AB1DA89AE}"/>
                </a:ext>
              </a:extLst>
            </p:cNvPr>
            <p:cNvSpPr/>
            <p:nvPr/>
          </p:nvSpPr>
          <p:spPr>
            <a:xfrm>
              <a:off x="15145311"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14596B"/>
            </a:solidFill>
            <a:ln w="6695" cap="flat">
              <a:noFill/>
              <a:prstDash val="solid"/>
              <a:miter/>
            </a:ln>
          </p:spPr>
          <p:txBody>
            <a:bodyPr rtlCol="0" anchor="ctr"/>
            <a:lstStyle/>
            <a:p>
              <a:pPr algn="ctr">
                <a:lnSpc>
                  <a:spcPct val="90000"/>
                </a:lnSpc>
                <a:spcAft>
                  <a:spcPts val="0"/>
                </a:spcAft>
              </a:pPr>
              <a:r>
                <a:rPr lang="en-US" sz="700" b="0">
                  <a:solidFill>
                    <a:schemeClr val="bg1"/>
                  </a:solidFill>
                </a:rPr>
                <a:t>20</a:t>
              </a:r>
            </a:p>
            <a:p>
              <a:pPr algn="ctr">
                <a:lnSpc>
                  <a:spcPct val="90000"/>
                </a:lnSpc>
                <a:spcAft>
                  <a:spcPts val="0"/>
                </a:spcAft>
              </a:pPr>
              <a:r>
                <a:rPr lang="en-US" sz="700" b="0">
                  <a:solidFill>
                    <a:schemeClr val="bg1"/>
                  </a:solidFill>
                </a:rPr>
                <a:t>89</a:t>
              </a:r>
            </a:p>
            <a:p>
              <a:pPr algn="ctr">
                <a:lnSpc>
                  <a:spcPct val="90000"/>
                </a:lnSpc>
                <a:spcAft>
                  <a:spcPts val="0"/>
                </a:spcAft>
              </a:pPr>
              <a:r>
                <a:rPr lang="en-US" sz="700" b="0">
                  <a:solidFill>
                    <a:schemeClr val="bg1"/>
                  </a:solidFill>
                </a:rPr>
                <a:t>107</a:t>
              </a:r>
            </a:p>
          </p:txBody>
        </p:sp>
        <p:sp>
          <p:nvSpPr>
            <p:cNvPr id="50" name="Forme libre : forme 49">
              <a:extLst>
                <a:ext uri="{FF2B5EF4-FFF2-40B4-BE49-F238E27FC236}">
                  <a16:creationId xmlns:a16="http://schemas.microsoft.com/office/drawing/2014/main" id="{ED7E39D7-0895-42F2-A436-A1E0A1E54A91}"/>
                </a:ext>
              </a:extLst>
            </p:cNvPr>
            <p:cNvSpPr/>
            <p:nvPr/>
          </p:nvSpPr>
          <p:spPr>
            <a:xfrm>
              <a:off x="15145311"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6B7D"/>
            </a:solidFill>
            <a:ln w="6695" cap="flat">
              <a:noFill/>
              <a:prstDash val="solid"/>
              <a:miter/>
            </a:ln>
          </p:spPr>
          <p:txBody>
            <a:bodyPr rtlCol="0" anchor="ctr"/>
            <a:lstStyle/>
            <a:p>
              <a:pPr algn="ctr">
                <a:lnSpc>
                  <a:spcPct val="90000"/>
                </a:lnSpc>
                <a:spcAft>
                  <a:spcPts val="0"/>
                </a:spcAft>
              </a:pPr>
              <a:r>
                <a:rPr lang="en-US" sz="700" b="0">
                  <a:solidFill>
                    <a:schemeClr val="bg1"/>
                  </a:solidFill>
                </a:rPr>
                <a:t>51</a:t>
              </a:r>
            </a:p>
            <a:p>
              <a:pPr algn="ctr">
                <a:lnSpc>
                  <a:spcPct val="90000"/>
                </a:lnSpc>
                <a:spcAft>
                  <a:spcPts val="0"/>
                </a:spcAft>
              </a:pPr>
              <a:r>
                <a:rPr lang="en-US" sz="700" b="0">
                  <a:solidFill>
                    <a:schemeClr val="bg1"/>
                  </a:solidFill>
                </a:rPr>
                <a:t>107</a:t>
              </a:r>
            </a:p>
            <a:p>
              <a:pPr algn="ctr">
                <a:lnSpc>
                  <a:spcPct val="90000"/>
                </a:lnSpc>
                <a:spcAft>
                  <a:spcPts val="0"/>
                </a:spcAft>
              </a:pPr>
              <a:r>
                <a:rPr lang="en-US" sz="700" b="0">
                  <a:solidFill>
                    <a:schemeClr val="bg1"/>
                  </a:solidFill>
                </a:rPr>
                <a:t>25</a:t>
              </a:r>
            </a:p>
          </p:txBody>
        </p:sp>
        <p:sp>
          <p:nvSpPr>
            <p:cNvPr id="51" name="Forme libre : forme 50">
              <a:extLst>
                <a:ext uri="{FF2B5EF4-FFF2-40B4-BE49-F238E27FC236}">
                  <a16:creationId xmlns:a16="http://schemas.microsoft.com/office/drawing/2014/main" id="{7F14B4ED-60EF-4BE7-B7A4-0FB240CA8293}"/>
                </a:ext>
              </a:extLst>
            </p:cNvPr>
            <p:cNvSpPr/>
            <p:nvPr/>
          </p:nvSpPr>
          <p:spPr>
            <a:xfrm>
              <a:off x="15145311"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8091"/>
            </a:solidFill>
            <a:ln w="6695" cap="flat">
              <a:noFill/>
              <a:prstDash val="solid"/>
              <a:miter/>
            </a:ln>
          </p:spPr>
          <p:txBody>
            <a:bodyPr rtlCol="0" anchor="ctr"/>
            <a:lstStyle/>
            <a:p>
              <a:pPr algn="ctr">
                <a:lnSpc>
                  <a:spcPct val="90000"/>
                </a:lnSpc>
                <a:spcAft>
                  <a:spcPts val="0"/>
                </a:spcAft>
              </a:pPr>
              <a:r>
                <a:rPr lang="en-US" sz="700" b="0">
                  <a:solidFill>
                    <a:schemeClr val="bg1"/>
                  </a:solidFill>
                </a:rPr>
                <a:t>51</a:t>
              </a:r>
            </a:p>
            <a:p>
              <a:pPr algn="ctr">
                <a:lnSpc>
                  <a:spcPct val="90000"/>
                </a:lnSpc>
                <a:spcAft>
                  <a:spcPts val="0"/>
                </a:spcAft>
              </a:pPr>
              <a:r>
                <a:rPr lang="en-US" sz="700" b="0">
                  <a:solidFill>
                    <a:schemeClr val="bg1"/>
                  </a:solidFill>
                </a:rPr>
                <a:t>128</a:t>
              </a:r>
            </a:p>
            <a:p>
              <a:pPr algn="ctr">
                <a:lnSpc>
                  <a:spcPct val="90000"/>
                </a:lnSpc>
                <a:spcAft>
                  <a:spcPts val="0"/>
                </a:spcAft>
              </a:pPr>
              <a:r>
                <a:rPr lang="en-US" sz="700" b="0">
                  <a:solidFill>
                    <a:schemeClr val="bg1"/>
                  </a:solidFill>
                </a:rPr>
                <a:t>145</a:t>
              </a:r>
            </a:p>
          </p:txBody>
        </p:sp>
        <p:sp>
          <p:nvSpPr>
            <p:cNvPr id="52" name="Forme libre : forme 51">
              <a:extLst>
                <a:ext uri="{FF2B5EF4-FFF2-40B4-BE49-F238E27FC236}">
                  <a16:creationId xmlns:a16="http://schemas.microsoft.com/office/drawing/2014/main" id="{8D5432DA-02B7-4610-BE57-7195507870C7}"/>
                </a:ext>
              </a:extLst>
            </p:cNvPr>
            <p:cNvSpPr/>
            <p:nvPr/>
          </p:nvSpPr>
          <p:spPr>
            <a:xfrm>
              <a:off x="14408740"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7D74"/>
            </a:solidFill>
            <a:ln w="6695" cap="flat">
              <a:noFill/>
              <a:prstDash val="solid"/>
              <a:miter/>
            </a:ln>
          </p:spPr>
          <p:txBody>
            <a:bodyPr rtlCol="0" anchor="ctr"/>
            <a:lstStyle/>
            <a:p>
              <a:pPr algn="ctr">
                <a:lnSpc>
                  <a:spcPct val="90000"/>
                </a:lnSpc>
                <a:spcAft>
                  <a:spcPts val="0"/>
                </a:spcAft>
              </a:pPr>
              <a:r>
                <a:rPr lang="en-US" sz="700" b="0">
                  <a:solidFill>
                    <a:schemeClr val="bg1"/>
                  </a:solidFill>
                </a:rPr>
                <a:t>0</a:t>
              </a:r>
            </a:p>
            <a:p>
              <a:pPr algn="ctr">
                <a:lnSpc>
                  <a:spcPct val="90000"/>
                </a:lnSpc>
                <a:spcAft>
                  <a:spcPts val="0"/>
                </a:spcAft>
              </a:pPr>
              <a:r>
                <a:rPr lang="en-US" sz="700" b="0">
                  <a:solidFill>
                    <a:schemeClr val="bg1"/>
                  </a:solidFill>
                </a:rPr>
                <a:t>125</a:t>
              </a:r>
            </a:p>
            <a:p>
              <a:pPr algn="ctr">
                <a:lnSpc>
                  <a:spcPct val="90000"/>
                </a:lnSpc>
                <a:spcAft>
                  <a:spcPts val="0"/>
                </a:spcAft>
              </a:pPr>
              <a:r>
                <a:rPr lang="en-US" sz="700" b="0">
                  <a:solidFill>
                    <a:schemeClr val="bg1"/>
                  </a:solidFill>
                </a:rPr>
                <a:t>116</a:t>
              </a:r>
            </a:p>
          </p:txBody>
        </p:sp>
        <p:sp>
          <p:nvSpPr>
            <p:cNvPr id="53" name="Forme libre : forme 52">
              <a:extLst>
                <a:ext uri="{FF2B5EF4-FFF2-40B4-BE49-F238E27FC236}">
                  <a16:creationId xmlns:a16="http://schemas.microsoft.com/office/drawing/2014/main" id="{1FA3A78E-AAF0-4D69-B0F9-3A9F08859BDA}"/>
                </a:ext>
              </a:extLst>
            </p:cNvPr>
            <p:cNvSpPr/>
            <p:nvPr/>
          </p:nvSpPr>
          <p:spPr>
            <a:xfrm>
              <a:off x="14408740"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929B"/>
            </a:solidFill>
            <a:ln w="6695" cap="flat">
              <a:noFill/>
              <a:prstDash val="solid"/>
              <a:miter/>
            </a:ln>
          </p:spPr>
          <p:txBody>
            <a:bodyPr rtlCol="0" anchor="ctr"/>
            <a:lstStyle/>
            <a:p>
              <a:pPr algn="ctr">
                <a:lnSpc>
                  <a:spcPct val="90000"/>
                </a:lnSpc>
                <a:spcAft>
                  <a:spcPts val="0"/>
                </a:spcAft>
              </a:pPr>
              <a:r>
                <a:rPr lang="en-US" sz="700" b="0">
                  <a:solidFill>
                    <a:schemeClr val="bg1"/>
                  </a:solidFill>
                </a:rPr>
                <a:t>0</a:t>
              </a:r>
            </a:p>
            <a:p>
              <a:pPr algn="ctr">
                <a:lnSpc>
                  <a:spcPct val="90000"/>
                </a:lnSpc>
                <a:spcAft>
                  <a:spcPts val="0"/>
                </a:spcAft>
              </a:pPr>
              <a:r>
                <a:rPr lang="en-US" sz="700" b="0">
                  <a:solidFill>
                    <a:schemeClr val="bg1"/>
                  </a:solidFill>
                </a:rPr>
                <a:t>146</a:t>
              </a:r>
            </a:p>
            <a:p>
              <a:pPr algn="ctr">
                <a:lnSpc>
                  <a:spcPct val="90000"/>
                </a:lnSpc>
                <a:spcAft>
                  <a:spcPts val="0"/>
                </a:spcAft>
              </a:pPr>
              <a:r>
                <a:rPr lang="en-US" sz="700" b="0">
                  <a:solidFill>
                    <a:schemeClr val="bg1"/>
                  </a:solidFill>
                </a:rPr>
                <a:t>155</a:t>
              </a:r>
            </a:p>
          </p:txBody>
        </p:sp>
        <p:sp>
          <p:nvSpPr>
            <p:cNvPr id="54" name="Forme libre : forme 53">
              <a:extLst>
                <a:ext uri="{FF2B5EF4-FFF2-40B4-BE49-F238E27FC236}">
                  <a16:creationId xmlns:a16="http://schemas.microsoft.com/office/drawing/2014/main" id="{3C643D3D-59E9-42BF-8680-FCB9BFC2B414}"/>
                </a:ext>
              </a:extLst>
            </p:cNvPr>
            <p:cNvSpPr/>
            <p:nvPr/>
          </p:nvSpPr>
          <p:spPr>
            <a:xfrm>
              <a:off x="14408740"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00BFBF"/>
            </a:solidFill>
            <a:ln w="6695" cap="flat">
              <a:noFill/>
              <a:prstDash val="solid"/>
              <a:miter/>
            </a:ln>
          </p:spPr>
          <p:txBody>
            <a:bodyPr rtlCol="0" anchor="ctr"/>
            <a:lstStyle/>
            <a:p>
              <a:pPr algn="ctr">
                <a:lnSpc>
                  <a:spcPct val="90000"/>
                </a:lnSpc>
                <a:spcAft>
                  <a:spcPts val="0"/>
                </a:spcAft>
              </a:pPr>
              <a:r>
                <a:rPr lang="en-US" sz="700" b="0"/>
                <a:t>0</a:t>
              </a:r>
            </a:p>
            <a:p>
              <a:pPr algn="ctr">
                <a:lnSpc>
                  <a:spcPct val="90000"/>
                </a:lnSpc>
                <a:spcAft>
                  <a:spcPts val="0"/>
                </a:spcAft>
              </a:pPr>
              <a:r>
                <a:rPr lang="en-US" sz="700" b="0"/>
                <a:t>191</a:t>
              </a:r>
            </a:p>
            <a:p>
              <a:pPr algn="ctr">
                <a:lnSpc>
                  <a:spcPct val="90000"/>
                </a:lnSpc>
                <a:spcAft>
                  <a:spcPts val="0"/>
                </a:spcAft>
              </a:pPr>
              <a:r>
                <a:rPr lang="en-US" sz="700" b="0"/>
                <a:t>191</a:t>
              </a:r>
            </a:p>
          </p:txBody>
        </p:sp>
        <p:sp>
          <p:nvSpPr>
            <p:cNvPr id="55" name="Forme libre : forme 54">
              <a:extLst>
                <a:ext uri="{FF2B5EF4-FFF2-40B4-BE49-F238E27FC236}">
                  <a16:creationId xmlns:a16="http://schemas.microsoft.com/office/drawing/2014/main" id="{A094B0C1-47F5-4269-B9BF-5C8C9DE3097E}"/>
                </a:ext>
              </a:extLst>
            </p:cNvPr>
            <p:cNvSpPr/>
            <p:nvPr/>
          </p:nvSpPr>
          <p:spPr>
            <a:xfrm>
              <a:off x="14408740"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D5D0"/>
            </a:solidFill>
            <a:ln w="6695" cap="flat">
              <a:noFill/>
              <a:prstDash val="solid"/>
              <a:miter/>
            </a:ln>
          </p:spPr>
          <p:txBody>
            <a:bodyPr rtlCol="0" anchor="ctr"/>
            <a:lstStyle/>
            <a:p>
              <a:pPr algn="ctr">
                <a:lnSpc>
                  <a:spcPct val="90000"/>
                </a:lnSpc>
                <a:spcAft>
                  <a:spcPts val="0"/>
                </a:spcAft>
              </a:pPr>
              <a:r>
                <a:rPr lang="en-US" sz="700" b="0"/>
                <a:t>0</a:t>
              </a:r>
            </a:p>
            <a:p>
              <a:pPr algn="ctr">
                <a:lnSpc>
                  <a:spcPct val="90000"/>
                </a:lnSpc>
                <a:spcAft>
                  <a:spcPts val="0"/>
                </a:spcAft>
              </a:pPr>
              <a:r>
                <a:rPr lang="en-US" sz="700" b="0"/>
                <a:t>213</a:t>
              </a:r>
            </a:p>
            <a:p>
              <a:pPr algn="ctr">
                <a:lnSpc>
                  <a:spcPct val="90000"/>
                </a:lnSpc>
                <a:spcAft>
                  <a:spcPts val="0"/>
                </a:spcAft>
              </a:pPr>
              <a:r>
                <a:rPr lang="en-US" sz="700" b="0"/>
                <a:t>208</a:t>
              </a:r>
            </a:p>
          </p:txBody>
        </p:sp>
        <p:sp>
          <p:nvSpPr>
            <p:cNvPr id="56" name="Forme libre : forme 55">
              <a:extLst>
                <a:ext uri="{FF2B5EF4-FFF2-40B4-BE49-F238E27FC236}">
                  <a16:creationId xmlns:a16="http://schemas.microsoft.com/office/drawing/2014/main" id="{47388502-3E29-4155-B77E-30D55652CA46}"/>
                </a:ext>
              </a:extLst>
            </p:cNvPr>
            <p:cNvSpPr/>
            <p:nvPr/>
          </p:nvSpPr>
          <p:spPr>
            <a:xfrm>
              <a:off x="14408740"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E6E3"/>
            </a:solidFill>
            <a:ln w="6695" cap="flat">
              <a:noFill/>
              <a:prstDash val="solid"/>
              <a:miter/>
            </a:ln>
          </p:spPr>
          <p:txBody>
            <a:bodyPr rtlCol="0" anchor="ctr"/>
            <a:lstStyle/>
            <a:p>
              <a:pPr algn="ctr">
                <a:lnSpc>
                  <a:spcPct val="90000"/>
                </a:lnSpc>
                <a:spcAft>
                  <a:spcPts val="0"/>
                </a:spcAft>
              </a:pPr>
              <a:r>
                <a:rPr lang="en-US" sz="700" b="0"/>
                <a:t>0</a:t>
              </a:r>
            </a:p>
            <a:p>
              <a:pPr algn="ctr">
                <a:lnSpc>
                  <a:spcPct val="90000"/>
                </a:lnSpc>
                <a:spcAft>
                  <a:spcPts val="0"/>
                </a:spcAft>
              </a:pPr>
              <a:r>
                <a:rPr lang="en-US" sz="700" b="0"/>
                <a:t>230</a:t>
              </a:r>
            </a:p>
            <a:p>
              <a:pPr algn="ctr">
                <a:lnSpc>
                  <a:spcPct val="90000"/>
                </a:lnSpc>
                <a:spcAft>
                  <a:spcPts val="0"/>
                </a:spcAft>
              </a:pPr>
              <a:r>
                <a:rPr lang="en-US" sz="700" b="0"/>
                <a:t>227</a:t>
              </a:r>
            </a:p>
          </p:txBody>
        </p:sp>
      </p:grpSp>
      <p:sp>
        <p:nvSpPr>
          <p:cNvPr id="57" name="Rectangle 27">
            <a:extLst>
              <a:ext uri="{FF2B5EF4-FFF2-40B4-BE49-F238E27FC236}">
                <a16:creationId xmlns:a16="http://schemas.microsoft.com/office/drawing/2014/main" id="{52742C28-BF41-4CCD-91F9-0862833DAD22}"/>
              </a:ext>
            </a:extLst>
          </p:cNvPr>
          <p:cNvSpPr/>
          <p:nvPr userDrawn="1"/>
        </p:nvSpPr>
        <p:spPr>
          <a:xfrm>
            <a:off x="404813" y="6517871"/>
            <a:ext cx="3410847" cy="219456"/>
          </a:xfrm>
          <a:prstGeom prst="rect">
            <a:avLst/>
          </a:prstGeom>
        </p:spPr>
        <p:txBody>
          <a:bodyPr wrap="square" lIns="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kern="0">
                <a:solidFill>
                  <a:srgbClr val="A6A6A6"/>
                </a:solidFill>
                <a:latin typeface="Ubuntu" panose="020B0504030602030204" pitchFamily="34" charset="0"/>
                <a:cs typeface="Arial" panose="020B0604020202020204" pitchFamily="34" charset="0"/>
              </a:rPr>
              <a:t>Capgemini Transformation Proposal for Manulife Corp - 2021</a:t>
            </a:r>
          </a:p>
        </p:txBody>
      </p:sp>
    </p:spTree>
    <p:extLst>
      <p:ext uri="{BB962C8B-B14F-4D97-AF65-F5344CB8AC3E}">
        <p14:creationId xmlns:p14="http://schemas.microsoft.com/office/powerpoint/2010/main" val="2314978218"/>
      </p:ext>
    </p:extLst>
  </p:cSld>
  <p:clrMap bg1="lt1" tx1="dk1" bg2="lt2" tx2="dk2" accent1="accent1" accent2="accent2" accent3="accent3" accent4="accent4" accent5="accent5" accent6="accent6" hlink="hlink" folHlink="folHlink"/>
  <p:sldLayoutIdLst>
    <p:sldLayoutId id="2147483973" r:id="rId1"/>
  </p:sldLayoutIdLst>
  <p:hf hdr="0"/>
  <p:txStyles>
    <p:titleStyle>
      <a:lvl1pPr marL="0" marR="0" indent="0" algn="l" defTabSz="914400" rtl="0" eaLnBrk="1" fontAlgn="auto" latinLnBrk="0" hangingPunct="1">
        <a:lnSpc>
          <a:spcPct val="90000"/>
        </a:lnSpc>
        <a:spcBef>
          <a:spcPct val="0"/>
        </a:spcBef>
        <a:spcAft>
          <a:spcPts val="0"/>
        </a:spcAft>
        <a:buClrTx/>
        <a:buSzTx/>
        <a:buFontTx/>
        <a:buNone/>
        <a:tabLst/>
        <a:defRPr kumimoji="0" lang="en-US" sz="3000" b="0" i="0" u="none" strike="noStrike" kern="1200" cap="none" spc="0" normalizeH="0" baseline="0" noProof="0" dirty="0">
          <a:ln>
            <a:noFill/>
          </a:ln>
          <a:solidFill>
            <a:schemeClr val="accent1"/>
          </a:solidFill>
          <a:effectLst/>
          <a:uLnTx/>
          <a:uFillTx/>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539750" indent="-179388"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j-lt"/>
          <a:ea typeface="+mn-ea"/>
          <a:cs typeface="+mn-cs"/>
        </a:defRPr>
      </a:lvl2pPr>
      <a:lvl3pPr marL="900113" indent="-179388"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1260475" indent="-179388" algn="l" defTabSz="914400" rtl="0" eaLnBrk="1" latinLnBrk="0" hangingPunct="1">
        <a:lnSpc>
          <a:spcPct val="90000"/>
        </a:lnSpc>
        <a:spcBef>
          <a:spcPts val="500"/>
        </a:spcBef>
        <a:buClr>
          <a:schemeClr val="accent3"/>
        </a:buClr>
        <a:buFont typeface="Arial" panose="020B0604020202020204" pitchFamily="34" charset="0"/>
        <a:buChar char="•"/>
        <a:defRPr sz="1400" kern="1200">
          <a:solidFill>
            <a:schemeClr val="tx1"/>
          </a:solidFill>
          <a:latin typeface="+mj-lt"/>
          <a:ea typeface="+mn-ea"/>
          <a:cs typeface="+mn-cs"/>
        </a:defRPr>
      </a:lvl4pPr>
      <a:lvl5pPr marL="1620838" indent="-179388"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4070" userDrawn="1">
          <p15:clr>
            <a:srgbClr val="F26B43"/>
          </p15:clr>
        </p15:guide>
        <p15:guide id="4" pos="3840" userDrawn="1">
          <p15:clr>
            <a:srgbClr val="F26B43"/>
          </p15:clr>
        </p15:guide>
        <p15:guide id="5" pos="255" userDrawn="1">
          <p15:clr>
            <a:srgbClr val="F26B43"/>
          </p15:clr>
        </p15:guide>
        <p15:guide id="6" pos="7423" userDrawn="1">
          <p15:clr>
            <a:srgbClr val="F26B43"/>
          </p15:clr>
        </p15:guide>
        <p15:guide id="7" orient="horz" pos="245" userDrawn="1">
          <p15:clr>
            <a:srgbClr val="F26B43"/>
          </p15:clr>
        </p15:guide>
        <p15:guide id="8" orient="horz" pos="706" userDrawn="1">
          <p15:clr>
            <a:srgbClr val="F26B43"/>
          </p15:clr>
        </p15:guide>
        <p15:guide id="9" orient="horz" pos="837"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2" Type="http://schemas.openxmlformats.org/officeDocument/2006/relationships/hyperlink" Target="https://capgemini.sharepoint.com/:w:/r/sites/CoreTeam-IndiaJavaCommunity/Shared%20Documents/Delivery%20Playbook/Delivery%20Playbook%20v1.docx?d=w82db4ad8985c481c96e3a84c39b25f41&amp;csf=1&amp;web=1&amp;e=rPCwI2" TargetMode="Externa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2.xml"/><Relationship Id="rId4" Type="http://schemas.openxmlformats.org/officeDocument/2006/relationships/image" Target="../media/image15.svg"/></Relationships>
</file>

<file path=ppt/slides/_rels/slide3.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svg"/><Relationship Id="rId3" Type="http://schemas.openxmlformats.org/officeDocument/2006/relationships/image" Target="../media/image17.svg"/><Relationship Id="rId7" Type="http://schemas.openxmlformats.org/officeDocument/2006/relationships/image" Target="../media/image21.svg"/><Relationship Id="rId12" Type="http://schemas.openxmlformats.org/officeDocument/2006/relationships/image" Target="../media/image26.png"/><Relationship Id="rId2" Type="http://schemas.openxmlformats.org/officeDocument/2006/relationships/image" Target="../media/image16.png"/><Relationship Id="rId1" Type="http://schemas.openxmlformats.org/officeDocument/2006/relationships/slideLayout" Target="../slideLayouts/slideLayout4.xml"/><Relationship Id="rId6" Type="http://schemas.openxmlformats.org/officeDocument/2006/relationships/image" Target="../media/image20.png"/><Relationship Id="rId11" Type="http://schemas.openxmlformats.org/officeDocument/2006/relationships/image" Target="../media/image25.svg"/><Relationship Id="rId5" Type="http://schemas.openxmlformats.org/officeDocument/2006/relationships/image" Target="../media/image19.sv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svg"/></Relationships>
</file>

<file path=ppt/slides/_rels/slide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xml"/><Relationship Id="rId1" Type="http://schemas.openxmlformats.org/officeDocument/2006/relationships/slideLayout" Target="../slideLayouts/slideLayout23.xml"/><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2">
            <a:extLst>
              <a:ext uri="{FF2B5EF4-FFF2-40B4-BE49-F238E27FC236}">
                <a16:creationId xmlns:a16="http://schemas.microsoft.com/office/drawing/2014/main" id="{938C5850-3AD8-4A19-8838-07D7B2D60C2E}"/>
              </a:ext>
            </a:extLst>
          </p:cNvPr>
          <p:cNvSpPr txBox="1">
            <a:spLocks/>
          </p:cNvSpPr>
          <p:nvPr/>
        </p:nvSpPr>
        <p:spPr>
          <a:xfrm>
            <a:off x="479376" y="4392001"/>
            <a:ext cx="5851850" cy="2215991"/>
          </a:xfrm>
          <a:prstGeom prst="rect">
            <a:avLst/>
          </a:prstGeom>
        </p:spPr>
        <p:txBody>
          <a:bodyPr/>
          <a:lstStyle>
            <a:lvl1pPr marL="0" marR="0" indent="0" algn="l" defTabSz="914400" rtl="0" eaLnBrk="1" fontAlgn="auto" latinLnBrk="0" hangingPunct="1">
              <a:lnSpc>
                <a:spcPct val="90000"/>
              </a:lnSpc>
              <a:spcBef>
                <a:spcPct val="0"/>
              </a:spcBef>
              <a:spcAft>
                <a:spcPts val="0"/>
              </a:spcAft>
              <a:buClrTx/>
              <a:buSzTx/>
              <a:buFontTx/>
              <a:buNone/>
              <a:tabLst/>
              <a:defRPr kumimoji="0" lang="en-US" sz="2600" b="0" i="0" u="none" strike="noStrike" kern="1200" cap="all" spc="0" normalizeH="0" baseline="0" noProof="0" dirty="0">
                <a:ln>
                  <a:noFill/>
                </a:ln>
                <a:solidFill>
                  <a:schemeClr val="accent4"/>
                </a:solidFill>
                <a:effectLst/>
                <a:uLnTx/>
                <a:uFillTx/>
                <a:latin typeface="+mj-lt"/>
                <a:ea typeface="+mj-ea"/>
                <a:cs typeface="+mj-cs"/>
              </a:defRPr>
            </a:lvl1pPr>
          </a:lstStyle>
          <a:p>
            <a:r>
              <a:rPr lang="en-GB">
                <a:solidFill>
                  <a:schemeClr val="bg1"/>
                </a:solidFill>
              </a:rPr>
              <a:t>May 2023</a:t>
            </a:r>
          </a:p>
        </p:txBody>
      </p:sp>
      <p:sp>
        <p:nvSpPr>
          <p:cNvPr id="17" name="TextBox 16">
            <a:extLst>
              <a:ext uri="{FF2B5EF4-FFF2-40B4-BE49-F238E27FC236}">
                <a16:creationId xmlns:a16="http://schemas.microsoft.com/office/drawing/2014/main" id="{B094D6DF-A8F8-44AA-8C7C-8FBBE745F5BB}"/>
              </a:ext>
            </a:extLst>
          </p:cNvPr>
          <p:cNvSpPr txBox="1"/>
          <p:nvPr/>
        </p:nvSpPr>
        <p:spPr>
          <a:xfrm>
            <a:off x="446314" y="2020278"/>
            <a:ext cx="4855029" cy="1446550"/>
          </a:xfrm>
          <a:prstGeom prst="rect">
            <a:avLst/>
          </a:prstGeom>
          <a:noFill/>
        </p:spPr>
        <p:txBody>
          <a:bodyPr wrap="square">
            <a:spAutoFit/>
          </a:bodyPr>
          <a:lstStyle/>
          <a:p>
            <a:r>
              <a:rPr lang="en-GB" sz="4400">
                <a:solidFill>
                  <a:schemeClr val="bg1">
                    <a:lumMod val="95000"/>
                  </a:schemeClr>
                </a:solidFill>
              </a:rPr>
              <a:t>Delivery Playbook - Java</a:t>
            </a:r>
          </a:p>
        </p:txBody>
      </p:sp>
      <p:pic>
        <p:nvPicPr>
          <p:cNvPr id="11270" name="Picture 6" descr="Gartner top 10 data and analytics technology trends for 2019">
            <a:extLst>
              <a:ext uri="{FF2B5EF4-FFF2-40B4-BE49-F238E27FC236}">
                <a16:creationId xmlns:a16="http://schemas.microsoft.com/office/drawing/2014/main" id="{ECD64B5D-B225-46E0-90FB-B8CF27D5FD6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99" r="22307"/>
          <a:stretch/>
        </p:blipFill>
        <p:spPr bwMode="auto">
          <a:xfrm>
            <a:off x="5102430" y="0"/>
            <a:ext cx="708957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B141BED-2E35-DF4F-9CAB-CC334017BAB3}"/>
              </a:ext>
              <a:ext uri="{C183D7F6-B498-43B3-948B-1728B52AA6E4}">
                <adec:decorative xmlns:adec="http://schemas.microsoft.com/office/drawing/2017/decorative" val="1"/>
              </a:ext>
            </a:extLst>
          </p:cNvPr>
          <p:cNvSpPr/>
          <p:nvPr/>
        </p:nvSpPr>
        <p:spPr>
          <a:xfrm>
            <a:off x="5106390" y="0"/>
            <a:ext cx="7085610" cy="6858000"/>
          </a:xfrm>
          <a:prstGeom prst="rect">
            <a:avLst/>
          </a:prstGeom>
          <a:solidFill>
            <a:srgbClr val="00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16" name="Picture 15" descr="A picture containing lamp, light&#10;&#10;Description automatically generated">
            <a:extLst>
              <a:ext uri="{FF2B5EF4-FFF2-40B4-BE49-F238E27FC236}">
                <a16:creationId xmlns:a16="http://schemas.microsoft.com/office/drawing/2014/main" id="{F47BA789-A6B7-4286-AE4C-0426CBCE907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7004" t="17778" r="9149" b="15555"/>
          <a:stretch/>
        </p:blipFill>
        <p:spPr>
          <a:xfrm rot="495592" flipH="1">
            <a:off x="2646440" y="1189386"/>
            <a:ext cx="7454495" cy="4758188"/>
          </a:xfrm>
          <a:prstGeom prst="rect">
            <a:avLst/>
          </a:prstGeom>
        </p:spPr>
      </p:pic>
    </p:spTree>
    <p:extLst>
      <p:ext uri="{BB962C8B-B14F-4D97-AF65-F5344CB8AC3E}">
        <p14:creationId xmlns:p14="http://schemas.microsoft.com/office/powerpoint/2010/main" val="2101722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C6FB-C07D-FA14-C500-BC4C28BEB74E}"/>
              </a:ext>
            </a:extLst>
          </p:cNvPr>
          <p:cNvSpPr>
            <a:spLocks noGrp="1"/>
          </p:cNvSpPr>
          <p:nvPr>
            <p:ph type="title"/>
          </p:nvPr>
        </p:nvSpPr>
        <p:spPr/>
        <p:txBody>
          <a:bodyPr/>
          <a:lstStyle/>
          <a:p>
            <a:r>
              <a:rPr lang="en-US"/>
              <a:t>Reference to Delivery Play Book</a:t>
            </a:r>
          </a:p>
        </p:txBody>
      </p:sp>
      <p:sp>
        <p:nvSpPr>
          <p:cNvPr id="3" name="TextBox 2">
            <a:extLst>
              <a:ext uri="{FF2B5EF4-FFF2-40B4-BE49-F238E27FC236}">
                <a16:creationId xmlns:a16="http://schemas.microsoft.com/office/drawing/2014/main" id="{29E5A5CD-82DE-5F97-281E-D288A98B073A}"/>
              </a:ext>
            </a:extLst>
          </p:cNvPr>
          <p:cNvSpPr txBox="1"/>
          <p:nvPr/>
        </p:nvSpPr>
        <p:spPr>
          <a:xfrm>
            <a:off x="484554" y="1393092"/>
            <a:ext cx="664112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hlinkClick r:id="rId2"/>
              </a:rPr>
              <a:t>Delivery Playbook v1.docx</a:t>
            </a:r>
            <a:endParaRPr lang="en-US"/>
          </a:p>
        </p:txBody>
      </p:sp>
    </p:spTree>
    <p:extLst>
      <p:ext uri="{BB962C8B-B14F-4D97-AF65-F5344CB8AC3E}">
        <p14:creationId xmlns:p14="http://schemas.microsoft.com/office/powerpoint/2010/main" val="2611152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44162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32BB599F-7513-44C7-A9C8-5A8E5C0790D4}"/>
              </a:ext>
            </a:extLst>
          </p:cNvPr>
          <p:cNvSpPr/>
          <p:nvPr/>
        </p:nvSpPr>
        <p:spPr>
          <a:xfrm>
            <a:off x="355132" y="257611"/>
            <a:ext cx="10959807" cy="853328"/>
          </a:xfrm>
          <a:prstGeom prst="rect">
            <a:avLst/>
          </a:prstGeom>
          <a:solidFill>
            <a:schemeClr val="accent3">
              <a:lumMod val="10000"/>
              <a:lumOff val="90000"/>
            </a:schemeClr>
          </a:solidFill>
          <a:ln w="285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r>
              <a:rPr lang="en-US" b="1">
                <a:solidFill>
                  <a:srgbClr val="7030A0"/>
                </a:solidFill>
                <a:latin typeface="Verdana"/>
              </a:rPr>
              <a:t>Purpose of this playbook</a:t>
            </a:r>
            <a:endParaRPr lang="en-US" b="1">
              <a:solidFill>
                <a:srgbClr val="FFFFFF"/>
              </a:solidFill>
              <a:latin typeface="Verdana"/>
            </a:endParaRPr>
          </a:p>
        </p:txBody>
      </p:sp>
      <p:sp>
        <p:nvSpPr>
          <p:cNvPr id="56" name="Rectangle 55">
            <a:extLst>
              <a:ext uri="{FF2B5EF4-FFF2-40B4-BE49-F238E27FC236}">
                <a16:creationId xmlns:a16="http://schemas.microsoft.com/office/drawing/2014/main" id="{674BC3DC-98E2-4E03-85E8-0DCC5377F73D}"/>
              </a:ext>
            </a:extLst>
          </p:cNvPr>
          <p:cNvSpPr/>
          <p:nvPr/>
        </p:nvSpPr>
        <p:spPr>
          <a:xfrm>
            <a:off x="1497293" y="1522964"/>
            <a:ext cx="10016874" cy="2800767"/>
          </a:xfrm>
          <a:prstGeom prst="rect">
            <a:avLst/>
          </a:prstGeom>
        </p:spPr>
        <p:txBody>
          <a:bodyPr wrap="square" lIns="91440" tIns="45720" rIns="91440" bIns="45720" anchor="t">
            <a:spAutoFit/>
          </a:bodyPr>
          <a:lstStyle/>
          <a:p>
            <a:pPr marL="170815" indent="-170815" defTabSz="914377">
              <a:buFont typeface="Arial" panose="020B0604020202020204" pitchFamily="34" charset="0"/>
              <a:buChar char="•"/>
              <a:defRPr/>
            </a:pPr>
            <a:r>
              <a:rPr lang="en-US" sz="1600">
                <a:solidFill>
                  <a:prstClr val="black"/>
                </a:solidFill>
                <a:latin typeface="Calibri" panose="020F0502020204030204" pitchFamily="34" charset="0"/>
                <a:cs typeface="Calibri" panose="020F0502020204030204" pitchFamily="34" charset="0"/>
              </a:rPr>
              <a:t>Describe the approach to overall delivery of a typical Java project for a subset of the organization( wave) that is embarking upon larger transformation program</a:t>
            </a:r>
            <a:endParaRPr lang="en-US"/>
          </a:p>
          <a:p>
            <a:pPr marL="170815" indent="-170815" defTabSz="914377">
              <a:buFont typeface="Arial" panose="020B0604020202020204" pitchFamily="34" charset="0"/>
              <a:buChar char="•"/>
              <a:defRPr/>
            </a:pPr>
            <a:endParaRPr lang="en-US" sz="1600">
              <a:solidFill>
                <a:prstClr val="black"/>
              </a:solidFill>
              <a:latin typeface="Calibri" panose="020F0502020204030204" pitchFamily="34" charset="0"/>
              <a:cs typeface="Calibri" panose="020F0502020204030204" pitchFamily="34" charset="0"/>
            </a:endParaRPr>
          </a:p>
          <a:p>
            <a:pPr marL="170815" indent="-170815" defTabSz="914377">
              <a:buFont typeface="Arial" panose="020B0604020202020204" pitchFamily="34" charset="0"/>
              <a:buChar char="•"/>
              <a:defRPr/>
            </a:pPr>
            <a:r>
              <a:rPr lang="en-US" sz="1600">
                <a:solidFill>
                  <a:prstClr val="black"/>
                </a:solidFill>
                <a:latin typeface="Calibri" panose="020F0502020204030204" pitchFamily="34" charset="0"/>
                <a:cs typeface="Calibri" panose="020F0502020204030204" pitchFamily="34" charset="0"/>
              </a:rPr>
              <a:t>Provide detailed guidance/picture on the key activities to be performed as part of overall Delivery</a:t>
            </a:r>
          </a:p>
          <a:p>
            <a:pPr marL="628015" lvl="1" indent="-170815" defTabSz="914377">
              <a:buFont typeface="Arial" panose="020B0604020202020204" pitchFamily="34" charset="0"/>
              <a:buChar char="•"/>
              <a:defRPr/>
            </a:pPr>
            <a:r>
              <a:rPr lang="en-US" sz="1600">
                <a:solidFill>
                  <a:prstClr val="black"/>
                </a:solidFill>
                <a:latin typeface="Calibri" panose="020F0502020204030204" pitchFamily="34" charset="0"/>
                <a:cs typeface="Calibri" panose="020F0502020204030204" pitchFamily="34" charset="0"/>
              </a:rPr>
              <a:t>Approach to various phase of implementation</a:t>
            </a:r>
          </a:p>
          <a:p>
            <a:pPr marL="628015" lvl="1" indent="-170815" defTabSz="914377">
              <a:buFont typeface="Arial,Sans-Serif" panose="020B0604020202020204" pitchFamily="34" charset="0"/>
              <a:buChar char="•"/>
              <a:defRPr/>
            </a:pPr>
            <a:r>
              <a:rPr lang="en-US" sz="1600">
                <a:solidFill>
                  <a:prstClr val="black"/>
                </a:solidFill>
                <a:latin typeface="Calibri"/>
                <a:cs typeface="Calibri"/>
              </a:rPr>
              <a:t>Recommended Project execution life Cycles @Capgemini</a:t>
            </a:r>
          </a:p>
          <a:p>
            <a:pPr marL="628015" lvl="1" indent="-170815" defTabSz="914377">
              <a:buFont typeface="Arial" panose="020B0604020202020204" pitchFamily="34" charset="0"/>
              <a:buChar char="•"/>
              <a:defRPr/>
            </a:pPr>
            <a:r>
              <a:rPr lang="en-US" sz="1600">
                <a:solidFill>
                  <a:prstClr val="black"/>
                </a:solidFill>
                <a:latin typeface="Calibri" panose="020F0502020204030204" pitchFamily="34" charset="0"/>
                <a:cs typeface="Calibri" panose="020F0502020204030204" pitchFamily="34" charset="0"/>
              </a:rPr>
              <a:t>Guidelines and roadmaps to be followed for a selected SDLC cycle</a:t>
            </a:r>
          </a:p>
          <a:p>
            <a:pPr marL="628015" lvl="1" indent="-170815" defTabSz="914377">
              <a:buFont typeface="Arial,Sans-Serif" panose="020B0604020202020204" pitchFamily="34" charset="0"/>
              <a:buChar char="•"/>
              <a:defRPr/>
            </a:pPr>
            <a:r>
              <a:rPr lang="en-US" sz="1600">
                <a:solidFill>
                  <a:prstClr val="black"/>
                </a:solidFill>
                <a:latin typeface="Calibri"/>
                <a:cs typeface="Calibri"/>
              </a:rPr>
              <a:t>Standards and tools applicable for engagements</a:t>
            </a:r>
          </a:p>
          <a:p>
            <a:pPr marL="628015" lvl="1" indent="-170815" defTabSz="914377">
              <a:buFont typeface="Arial" panose="020B0604020202020204" pitchFamily="34" charset="0"/>
              <a:buChar char="•"/>
              <a:defRPr/>
            </a:pPr>
            <a:r>
              <a:rPr lang="en-US" sz="1600">
                <a:solidFill>
                  <a:prstClr val="black"/>
                </a:solidFill>
                <a:latin typeface="Calibri" panose="020F0502020204030204" pitchFamily="34" charset="0"/>
                <a:cs typeface="Calibri" panose="020F0502020204030204" pitchFamily="34" charset="0"/>
              </a:rPr>
              <a:t>Methodology and checklists</a:t>
            </a:r>
          </a:p>
          <a:p>
            <a:pPr marL="628015" lvl="1" indent="-170815" defTabSz="914377">
              <a:buFont typeface="Arial,Sans-Serif" panose="020B0604020202020204" pitchFamily="34" charset="0"/>
              <a:buChar char="•"/>
              <a:defRPr/>
            </a:pPr>
            <a:r>
              <a:rPr lang="en-US" sz="1600">
                <a:solidFill>
                  <a:prstClr val="black"/>
                </a:solidFill>
                <a:latin typeface="Calibri"/>
                <a:cs typeface="Calibri"/>
              </a:rPr>
              <a:t>Governance and Reusable artifacts</a:t>
            </a:r>
          </a:p>
          <a:p>
            <a:pPr lvl="1" defTabSz="914377">
              <a:defRPr/>
            </a:pPr>
            <a:endParaRPr lang="en-US" sz="1600">
              <a:solidFill>
                <a:prstClr val="black"/>
              </a:solidFill>
              <a:latin typeface="Calibri"/>
              <a:cs typeface="Calibri"/>
            </a:endParaRPr>
          </a:p>
        </p:txBody>
      </p:sp>
      <p:pic>
        <p:nvPicPr>
          <p:cNvPr id="3" name="Graphic 2" descr="Thumbs up sign with solid fill">
            <a:extLst>
              <a:ext uri="{FF2B5EF4-FFF2-40B4-BE49-F238E27FC236}">
                <a16:creationId xmlns:a16="http://schemas.microsoft.com/office/drawing/2014/main" id="{7DBAA3ED-862C-1B77-F18B-851E89BE0BE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38657" y="1805258"/>
            <a:ext cx="914400" cy="914400"/>
          </a:xfrm>
          <a:prstGeom prst="rect">
            <a:avLst/>
          </a:prstGeom>
        </p:spPr>
      </p:pic>
      <p:pic>
        <p:nvPicPr>
          <p:cNvPr id="4" name="Graphic 3" descr="Thumbs up sign with solid fill">
            <a:extLst>
              <a:ext uri="{FF2B5EF4-FFF2-40B4-BE49-F238E27FC236}">
                <a16:creationId xmlns:a16="http://schemas.microsoft.com/office/drawing/2014/main" id="{9D52AC32-0228-1771-0C41-FABBCB534A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0800000">
            <a:off x="442378" y="4118942"/>
            <a:ext cx="1026629" cy="1026629"/>
          </a:xfrm>
          <a:prstGeom prst="rect">
            <a:avLst/>
          </a:prstGeom>
        </p:spPr>
      </p:pic>
      <p:sp>
        <p:nvSpPr>
          <p:cNvPr id="6" name="Rectangle 5">
            <a:extLst>
              <a:ext uri="{FF2B5EF4-FFF2-40B4-BE49-F238E27FC236}">
                <a16:creationId xmlns:a16="http://schemas.microsoft.com/office/drawing/2014/main" id="{B94C45C5-4FB9-AE68-DC7F-5736298DC561}"/>
              </a:ext>
            </a:extLst>
          </p:cNvPr>
          <p:cNvSpPr/>
          <p:nvPr/>
        </p:nvSpPr>
        <p:spPr>
          <a:xfrm>
            <a:off x="1501982" y="4215745"/>
            <a:ext cx="10005329" cy="830997"/>
          </a:xfrm>
          <a:prstGeom prst="rect">
            <a:avLst/>
          </a:prstGeom>
        </p:spPr>
        <p:txBody>
          <a:bodyPr wrap="square">
            <a:spAutoFit/>
          </a:bodyPr>
          <a:lstStyle/>
          <a:p>
            <a:pPr marL="171446" indent="-171446" defTabSz="914377">
              <a:buFont typeface="Arial" panose="020B0604020202020204" pitchFamily="34" charset="0"/>
              <a:buChar char="•"/>
              <a:defRPr/>
            </a:pPr>
            <a:r>
              <a:rPr lang="en-US" sz="1600">
                <a:solidFill>
                  <a:prstClr val="black"/>
                </a:solidFill>
                <a:latin typeface="Calibri" panose="020F0502020204030204" pitchFamily="34" charset="0"/>
                <a:cs typeface="Calibri" panose="020F0502020204030204" pitchFamily="34" charset="0"/>
              </a:rPr>
              <a:t>Does not explore the benefits and rationale for adopting a particular way of delivery cycle</a:t>
            </a:r>
          </a:p>
          <a:p>
            <a:pPr marL="171446" indent="-171446" defTabSz="914377">
              <a:buFont typeface="Arial" panose="020B0604020202020204" pitchFamily="34" charset="0"/>
              <a:buChar char="•"/>
              <a:defRPr/>
            </a:pPr>
            <a:endParaRPr lang="en-US" sz="1600">
              <a:solidFill>
                <a:prstClr val="black"/>
              </a:solidFill>
              <a:latin typeface="Calibri" panose="020F0502020204030204" pitchFamily="34" charset="0"/>
              <a:cs typeface="Calibri" panose="020F0502020204030204" pitchFamily="34" charset="0"/>
            </a:endParaRPr>
          </a:p>
          <a:p>
            <a:pPr marL="171446" indent="-171446" defTabSz="914377">
              <a:buFont typeface="Arial" panose="020B0604020202020204" pitchFamily="34" charset="0"/>
              <a:buChar char="•"/>
              <a:defRPr/>
            </a:pPr>
            <a:r>
              <a:rPr lang="en-US" sz="1600">
                <a:solidFill>
                  <a:prstClr val="black"/>
                </a:solidFill>
                <a:latin typeface="Calibri" panose="020F0502020204030204" pitchFamily="34" charset="0"/>
                <a:cs typeface="Calibri" panose="020F0502020204030204" pitchFamily="34" charset="0"/>
              </a:rPr>
              <a:t>Does not provide a holistic compendium/how to guide on the Delivery process. </a:t>
            </a:r>
          </a:p>
        </p:txBody>
      </p:sp>
      <p:sp>
        <p:nvSpPr>
          <p:cNvPr id="14" name="Rectangle 13">
            <a:extLst>
              <a:ext uri="{FF2B5EF4-FFF2-40B4-BE49-F238E27FC236}">
                <a16:creationId xmlns:a16="http://schemas.microsoft.com/office/drawing/2014/main" id="{5F3E1091-DD1A-1FEC-300B-6BD968B0B2FE}"/>
              </a:ext>
            </a:extLst>
          </p:cNvPr>
          <p:cNvSpPr/>
          <p:nvPr/>
        </p:nvSpPr>
        <p:spPr>
          <a:xfrm>
            <a:off x="636428" y="5752634"/>
            <a:ext cx="10005329" cy="584775"/>
          </a:xfrm>
          <a:prstGeom prst="rect">
            <a:avLst/>
          </a:prstGeom>
          <a:ln>
            <a:solidFill>
              <a:srgbClr val="002060"/>
            </a:solidFill>
          </a:ln>
        </p:spPr>
        <p:txBody>
          <a:bodyPr wrap="square">
            <a:spAutoFit/>
          </a:bodyPr>
          <a:lstStyle/>
          <a:p>
            <a:pPr defTabSz="914377">
              <a:defRPr/>
            </a:pPr>
            <a:r>
              <a:rPr lang="en-US" sz="1600" b="1">
                <a:solidFill>
                  <a:prstClr val="black"/>
                </a:solidFill>
                <a:latin typeface="Calibri" panose="020F0502020204030204" pitchFamily="34" charset="0"/>
                <a:cs typeface="Calibri" panose="020F0502020204030204" pitchFamily="34" charset="0"/>
              </a:rPr>
              <a:t>This playbook is a living document that will evolve as the team continues to embark of new projects and learn through its implementation </a:t>
            </a:r>
          </a:p>
        </p:txBody>
      </p:sp>
    </p:spTree>
    <p:extLst>
      <p:ext uri="{BB962C8B-B14F-4D97-AF65-F5344CB8AC3E}">
        <p14:creationId xmlns:p14="http://schemas.microsoft.com/office/powerpoint/2010/main" val="4210273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8E52B74C-311F-4B3B-B5E0-942404C9CD5D}"/>
              </a:ext>
            </a:extLst>
          </p:cNvPr>
          <p:cNvSpPr>
            <a:spLocks noGrp="1"/>
          </p:cNvSpPr>
          <p:nvPr>
            <p:ph type="title"/>
          </p:nvPr>
        </p:nvSpPr>
        <p:spPr>
          <a:xfrm>
            <a:off x="250434" y="0"/>
            <a:ext cx="10947772" cy="716711"/>
          </a:xfrm>
        </p:spPr>
        <p:txBody>
          <a:bodyPr/>
          <a:lstStyle/>
          <a:p>
            <a:r>
              <a:rPr lang="en-IN"/>
              <a:t>Contents of this playbook</a:t>
            </a:r>
          </a:p>
        </p:txBody>
      </p:sp>
      <p:sp>
        <p:nvSpPr>
          <p:cNvPr id="2" name="TextBox 1">
            <a:extLst>
              <a:ext uri="{FF2B5EF4-FFF2-40B4-BE49-F238E27FC236}">
                <a16:creationId xmlns:a16="http://schemas.microsoft.com/office/drawing/2014/main" id="{AE8FF802-1493-9BBE-761B-2422A2C418D6}"/>
              </a:ext>
            </a:extLst>
          </p:cNvPr>
          <p:cNvSpPr txBox="1"/>
          <p:nvPr/>
        </p:nvSpPr>
        <p:spPr>
          <a:xfrm flipH="1">
            <a:off x="949959" y="1239520"/>
            <a:ext cx="2179321" cy="461665"/>
          </a:xfrm>
          <a:prstGeom prst="rect">
            <a:avLst/>
          </a:prstGeom>
          <a:noFill/>
        </p:spPr>
        <p:txBody>
          <a:bodyPr wrap="square" rtlCol="0">
            <a:spAutoFit/>
          </a:bodyPr>
          <a:lstStyle/>
          <a:p>
            <a:r>
              <a:rPr lang="en-IN" sz="2400"/>
              <a:t>Component</a:t>
            </a:r>
          </a:p>
        </p:txBody>
      </p:sp>
      <p:sp>
        <p:nvSpPr>
          <p:cNvPr id="3" name="TextBox 2">
            <a:extLst>
              <a:ext uri="{FF2B5EF4-FFF2-40B4-BE49-F238E27FC236}">
                <a16:creationId xmlns:a16="http://schemas.microsoft.com/office/drawing/2014/main" id="{1D00F9EF-EA0F-2BA3-DAC6-29E7AFCFFE7E}"/>
              </a:ext>
            </a:extLst>
          </p:cNvPr>
          <p:cNvSpPr txBox="1"/>
          <p:nvPr/>
        </p:nvSpPr>
        <p:spPr>
          <a:xfrm flipH="1">
            <a:off x="7068880" y="1311629"/>
            <a:ext cx="3911599" cy="461665"/>
          </a:xfrm>
          <a:prstGeom prst="rect">
            <a:avLst/>
          </a:prstGeom>
          <a:noFill/>
        </p:spPr>
        <p:txBody>
          <a:bodyPr wrap="square" rtlCol="0">
            <a:spAutoFit/>
          </a:bodyPr>
          <a:lstStyle/>
          <a:p>
            <a:r>
              <a:rPr lang="en-IN" sz="2400"/>
              <a:t>Questions addressed</a:t>
            </a:r>
          </a:p>
        </p:txBody>
      </p:sp>
      <p:sp>
        <p:nvSpPr>
          <p:cNvPr id="4" name="Rectangle 3">
            <a:extLst>
              <a:ext uri="{FF2B5EF4-FFF2-40B4-BE49-F238E27FC236}">
                <a16:creationId xmlns:a16="http://schemas.microsoft.com/office/drawing/2014/main" id="{20B9FFCC-E209-67E8-62E4-111E307DC6EE}"/>
              </a:ext>
            </a:extLst>
          </p:cNvPr>
          <p:cNvSpPr/>
          <p:nvPr/>
        </p:nvSpPr>
        <p:spPr>
          <a:xfrm>
            <a:off x="1041265" y="1848783"/>
            <a:ext cx="3937133" cy="461665"/>
          </a:xfrm>
          <a:prstGeom prst="rect">
            <a:avLst/>
          </a:prstGeom>
          <a:ln>
            <a:solidFill>
              <a:srgbClr val="002060"/>
            </a:solidFill>
          </a:ln>
        </p:spPr>
        <p:txBody>
          <a:bodyPr wrap="square">
            <a:spAutoFit/>
          </a:bodyPr>
          <a:lstStyle/>
          <a:p>
            <a:pPr defTabSz="914377">
              <a:defRPr/>
            </a:pPr>
            <a:r>
              <a:rPr lang="en-US" sz="2400" b="1">
                <a:solidFill>
                  <a:srgbClr val="FF0000"/>
                </a:solidFill>
                <a:latin typeface="Calibri" panose="020F0502020204030204" pitchFamily="34" charset="0"/>
                <a:cs typeface="Calibri" panose="020F0502020204030204" pitchFamily="34" charset="0"/>
              </a:rPr>
              <a:t>Concepts</a:t>
            </a:r>
          </a:p>
        </p:txBody>
      </p:sp>
      <p:pic>
        <p:nvPicPr>
          <p:cNvPr id="27" name="Graphic 26" descr="Lights On with solid fill">
            <a:extLst>
              <a:ext uri="{FF2B5EF4-FFF2-40B4-BE49-F238E27FC236}">
                <a16:creationId xmlns:a16="http://schemas.microsoft.com/office/drawing/2014/main" id="{096EDD22-6FC3-F734-ACC1-469F53346D3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75482" y="1658814"/>
            <a:ext cx="756918" cy="756918"/>
          </a:xfrm>
          <a:prstGeom prst="rect">
            <a:avLst/>
          </a:prstGeom>
        </p:spPr>
      </p:pic>
      <p:pic>
        <p:nvPicPr>
          <p:cNvPr id="35" name="Graphic 34" descr="Bank check with solid fill">
            <a:extLst>
              <a:ext uri="{FF2B5EF4-FFF2-40B4-BE49-F238E27FC236}">
                <a16:creationId xmlns:a16="http://schemas.microsoft.com/office/drawing/2014/main" id="{BF9FA034-6A19-E546-9D1F-49B67AC9B74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351020" y="3414191"/>
            <a:ext cx="698499" cy="698499"/>
          </a:xfrm>
          <a:prstGeom prst="rect">
            <a:avLst/>
          </a:prstGeom>
        </p:spPr>
      </p:pic>
      <p:pic>
        <p:nvPicPr>
          <p:cNvPr id="37" name="Graphic 36" descr="Checklist with solid fill">
            <a:extLst>
              <a:ext uri="{FF2B5EF4-FFF2-40B4-BE49-F238E27FC236}">
                <a16:creationId xmlns:a16="http://schemas.microsoft.com/office/drawing/2014/main" id="{44743E98-7176-7254-09D2-3AAE4F35E0C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335783" y="4254292"/>
            <a:ext cx="914400" cy="579618"/>
          </a:xfrm>
          <a:prstGeom prst="rect">
            <a:avLst/>
          </a:prstGeom>
        </p:spPr>
      </p:pic>
      <p:pic>
        <p:nvPicPr>
          <p:cNvPr id="39" name="Graphic 38" descr="Tools with solid fill">
            <a:extLst>
              <a:ext uri="{FF2B5EF4-FFF2-40B4-BE49-F238E27FC236}">
                <a16:creationId xmlns:a16="http://schemas.microsoft.com/office/drawing/2014/main" id="{79A4AF93-9CD2-37B8-84C5-00E4494C5F6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551680" y="5080713"/>
            <a:ext cx="528321" cy="523879"/>
          </a:xfrm>
          <a:prstGeom prst="rect">
            <a:avLst/>
          </a:prstGeom>
        </p:spPr>
      </p:pic>
      <p:pic>
        <p:nvPicPr>
          <p:cNvPr id="41" name="Graphic 40" descr="Satellite dish outline">
            <a:extLst>
              <a:ext uri="{FF2B5EF4-FFF2-40B4-BE49-F238E27FC236}">
                <a16:creationId xmlns:a16="http://schemas.microsoft.com/office/drawing/2014/main" id="{1A2C314D-D62F-BB90-5800-0FEC238DF338}"/>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411982" y="5953313"/>
            <a:ext cx="762000" cy="483014"/>
          </a:xfrm>
          <a:prstGeom prst="rect">
            <a:avLst/>
          </a:prstGeom>
        </p:spPr>
      </p:pic>
      <p:pic>
        <p:nvPicPr>
          <p:cNvPr id="43" name="Graphic 42" descr="Compass with solid fill">
            <a:extLst>
              <a:ext uri="{FF2B5EF4-FFF2-40B4-BE49-F238E27FC236}">
                <a16:creationId xmlns:a16="http://schemas.microsoft.com/office/drawing/2014/main" id="{2D69684F-CD6B-D974-FFD2-C1682F3A3156}"/>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475482" y="2627664"/>
            <a:ext cx="604518" cy="604518"/>
          </a:xfrm>
          <a:prstGeom prst="rect">
            <a:avLst/>
          </a:prstGeom>
        </p:spPr>
      </p:pic>
      <p:sp>
        <p:nvSpPr>
          <p:cNvPr id="44" name="Rectangle 43">
            <a:extLst>
              <a:ext uri="{FF2B5EF4-FFF2-40B4-BE49-F238E27FC236}">
                <a16:creationId xmlns:a16="http://schemas.microsoft.com/office/drawing/2014/main" id="{80B716B2-2406-D6B1-109B-06B62DF61F19}"/>
              </a:ext>
            </a:extLst>
          </p:cNvPr>
          <p:cNvSpPr/>
          <p:nvPr/>
        </p:nvSpPr>
        <p:spPr>
          <a:xfrm>
            <a:off x="995549" y="2701631"/>
            <a:ext cx="3937133" cy="461665"/>
          </a:xfrm>
          <a:prstGeom prst="rect">
            <a:avLst/>
          </a:prstGeom>
          <a:ln>
            <a:solidFill>
              <a:srgbClr val="002060"/>
            </a:solidFill>
          </a:ln>
        </p:spPr>
        <p:txBody>
          <a:bodyPr wrap="square">
            <a:spAutoFit/>
          </a:bodyPr>
          <a:lstStyle/>
          <a:p>
            <a:pPr defTabSz="914377">
              <a:defRPr/>
            </a:pPr>
            <a:r>
              <a:rPr lang="en-US" sz="2400" b="1">
                <a:solidFill>
                  <a:srgbClr val="FF0000"/>
                </a:solidFill>
                <a:latin typeface="Calibri" panose="020F0502020204030204" pitchFamily="34" charset="0"/>
                <a:cs typeface="Calibri" panose="020F0502020204030204" pitchFamily="34" charset="0"/>
              </a:rPr>
              <a:t>Set up and Guidelines</a:t>
            </a:r>
          </a:p>
        </p:txBody>
      </p:sp>
      <p:sp>
        <p:nvSpPr>
          <p:cNvPr id="45" name="Rectangle 44">
            <a:extLst>
              <a:ext uri="{FF2B5EF4-FFF2-40B4-BE49-F238E27FC236}">
                <a16:creationId xmlns:a16="http://schemas.microsoft.com/office/drawing/2014/main" id="{3C22C92E-F5D6-293E-B8B7-4996892D10F3}"/>
              </a:ext>
            </a:extLst>
          </p:cNvPr>
          <p:cNvSpPr/>
          <p:nvPr/>
        </p:nvSpPr>
        <p:spPr>
          <a:xfrm>
            <a:off x="1041265" y="3605082"/>
            <a:ext cx="3937133" cy="461665"/>
          </a:xfrm>
          <a:prstGeom prst="rect">
            <a:avLst/>
          </a:prstGeom>
          <a:ln>
            <a:solidFill>
              <a:srgbClr val="002060"/>
            </a:solidFill>
          </a:ln>
        </p:spPr>
        <p:txBody>
          <a:bodyPr wrap="square">
            <a:spAutoFit/>
          </a:bodyPr>
          <a:lstStyle/>
          <a:p>
            <a:pPr defTabSz="914377">
              <a:defRPr/>
            </a:pPr>
            <a:r>
              <a:rPr lang="en-US" sz="2400" b="1">
                <a:solidFill>
                  <a:srgbClr val="FF0000"/>
                </a:solidFill>
                <a:latin typeface="Calibri" panose="020F0502020204030204" pitchFamily="34" charset="0"/>
                <a:cs typeface="Calibri" panose="020F0502020204030204" pitchFamily="34" charset="0"/>
              </a:rPr>
              <a:t>Templates/Example</a:t>
            </a:r>
          </a:p>
        </p:txBody>
      </p:sp>
      <p:sp>
        <p:nvSpPr>
          <p:cNvPr id="46" name="Rectangle 45">
            <a:extLst>
              <a:ext uri="{FF2B5EF4-FFF2-40B4-BE49-F238E27FC236}">
                <a16:creationId xmlns:a16="http://schemas.microsoft.com/office/drawing/2014/main" id="{2A7C1170-3EB7-21D1-3486-A581C7F7E284}"/>
              </a:ext>
            </a:extLst>
          </p:cNvPr>
          <p:cNvSpPr/>
          <p:nvPr/>
        </p:nvSpPr>
        <p:spPr>
          <a:xfrm>
            <a:off x="1041263" y="4340680"/>
            <a:ext cx="3937133" cy="461665"/>
          </a:xfrm>
          <a:prstGeom prst="rect">
            <a:avLst/>
          </a:prstGeom>
          <a:ln>
            <a:solidFill>
              <a:srgbClr val="002060"/>
            </a:solidFill>
          </a:ln>
        </p:spPr>
        <p:txBody>
          <a:bodyPr wrap="square">
            <a:spAutoFit/>
          </a:bodyPr>
          <a:lstStyle/>
          <a:p>
            <a:pPr defTabSz="914377">
              <a:defRPr/>
            </a:pPr>
            <a:r>
              <a:rPr lang="en-US" sz="2400" b="1">
                <a:solidFill>
                  <a:srgbClr val="FF0000"/>
                </a:solidFill>
                <a:latin typeface="Calibri" panose="020F0502020204030204" pitchFamily="34" charset="0"/>
                <a:cs typeface="Calibri" panose="020F0502020204030204" pitchFamily="34" charset="0"/>
              </a:rPr>
              <a:t>Checklists</a:t>
            </a:r>
          </a:p>
        </p:txBody>
      </p:sp>
      <p:sp>
        <p:nvSpPr>
          <p:cNvPr id="47" name="Rectangle 46">
            <a:extLst>
              <a:ext uri="{FF2B5EF4-FFF2-40B4-BE49-F238E27FC236}">
                <a16:creationId xmlns:a16="http://schemas.microsoft.com/office/drawing/2014/main" id="{ED2EDBD1-CEA9-695E-2DB5-8599D3893148}"/>
              </a:ext>
            </a:extLst>
          </p:cNvPr>
          <p:cNvSpPr/>
          <p:nvPr/>
        </p:nvSpPr>
        <p:spPr>
          <a:xfrm>
            <a:off x="1041263" y="5142929"/>
            <a:ext cx="3937133" cy="461665"/>
          </a:xfrm>
          <a:prstGeom prst="rect">
            <a:avLst/>
          </a:prstGeom>
          <a:ln>
            <a:solidFill>
              <a:srgbClr val="002060"/>
            </a:solidFill>
          </a:ln>
        </p:spPr>
        <p:txBody>
          <a:bodyPr wrap="square">
            <a:spAutoFit/>
          </a:bodyPr>
          <a:lstStyle/>
          <a:p>
            <a:pPr defTabSz="914377">
              <a:defRPr/>
            </a:pPr>
            <a:r>
              <a:rPr lang="en-US" sz="2400" b="1">
                <a:solidFill>
                  <a:srgbClr val="FF0000"/>
                </a:solidFill>
                <a:latin typeface="Calibri" panose="020F0502020204030204" pitchFamily="34" charset="0"/>
                <a:cs typeface="Calibri" panose="020F0502020204030204" pitchFamily="34" charset="0"/>
              </a:rPr>
              <a:t>Phase wise tools</a:t>
            </a:r>
          </a:p>
        </p:txBody>
      </p:sp>
      <p:sp>
        <p:nvSpPr>
          <p:cNvPr id="48" name="Rectangle 47">
            <a:extLst>
              <a:ext uri="{FF2B5EF4-FFF2-40B4-BE49-F238E27FC236}">
                <a16:creationId xmlns:a16="http://schemas.microsoft.com/office/drawing/2014/main" id="{840823CE-B862-A454-AFB5-CBEBCEF6E11A}"/>
              </a:ext>
            </a:extLst>
          </p:cNvPr>
          <p:cNvSpPr/>
          <p:nvPr/>
        </p:nvSpPr>
        <p:spPr>
          <a:xfrm>
            <a:off x="1041262" y="5954698"/>
            <a:ext cx="3937133" cy="461665"/>
          </a:xfrm>
          <a:prstGeom prst="rect">
            <a:avLst/>
          </a:prstGeom>
          <a:ln>
            <a:solidFill>
              <a:srgbClr val="002060"/>
            </a:solidFill>
          </a:ln>
        </p:spPr>
        <p:txBody>
          <a:bodyPr wrap="square">
            <a:spAutoFit/>
          </a:bodyPr>
          <a:lstStyle/>
          <a:p>
            <a:pPr defTabSz="914377">
              <a:defRPr/>
            </a:pPr>
            <a:r>
              <a:rPr lang="en-US" sz="2400" b="1">
                <a:solidFill>
                  <a:srgbClr val="FF0000"/>
                </a:solidFill>
                <a:latin typeface="Calibri" panose="020F0502020204030204" pitchFamily="34" charset="0"/>
                <a:cs typeface="Calibri" panose="020F0502020204030204" pitchFamily="34" charset="0"/>
              </a:rPr>
              <a:t>References &amp; Inventory</a:t>
            </a:r>
          </a:p>
        </p:txBody>
      </p:sp>
      <p:cxnSp>
        <p:nvCxnSpPr>
          <p:cNvPr id="50" name="Straight Connector 49">
            <a:extLst>
              <a:ext uri="{FF2B5EF4-FFF2-40B4-BE49-F238E27FC236}">
                <a16:creationId xmlns:a16="http://schemas.microsoft.com/office/drawing/2014/main" id="{D24553BC-CA2B-BE24-D522-BA2D6059CF06}"/>
              </a:ext>
            </a:extLst>
          </p:cNvPr>
          <p:cNvCxnSpPr>
            <a:cxnSpLocks/>
          </p:cNvCxnSpPr>
          <p:nvPr/>
        </p:nvCxnSpPr>
        <p:spPr>
          <a:xfrm>
            <a:off x="6258560" y="1885851"/>
            <a:ext cx="4765040"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C6CBCDD4-5903-6070-6BA0-1AC1DA679012}"/>
              </a:ext>
            </a:extLst>
          </p:cNvPr>
          <p:cNvCxnSpPr>
            <a:cxnSpLocks/>
          </p:cNvCxnSpPr>
          <p:nvPr/>
        </p:nvCxnSpPr>
        <p:spPr>
          <a:xfrm>
            <a:off x="6258560" y="2415732"/>
            <a:ext cx="4765040"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2457034-8FA1-00E1-5E04-17F772C1B7FB}"/>
              </a:ext>
            </a:extLst>
          </p:cNvPr>
          <p:cNvCxnSpPr>
            <a:cxnSpLocks/>
          </p:cNvCxnSpPr>
          <p:nvPr/>
        </p:nvCxnSpPr>
        <p:spPr>
          <a:xfrm>
            <a:off x="6258560" y="2779931"/>
            <a:ext cx="4765040"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1F2F5970-6B15-1BBC-0A45-A805E199960F}"/>
              </a:ext>
            </a:extLst>
          </p:cNvPr>
          <p:cNvCxnSpPr>
            <a:cxnSpLocks/>
          </p:cNvCxnSpPr>
          <p:nvPr/>
        </p:nvCxnSpPr>
        <p:spPr>
          <a:xfrm>
            <a:off x="6258560" y="3309812"/>
            <a:ext cx="4765040"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A688B14-DCE8-E152-10C7-08B052BF4E92}"/>
              </a:ext>
            </a:extLst>
          </p:cNvPr>
          <p:cNvCxnSpPr>
            <a:cxnSpLocks/>
          </p:cNvCxnSpPr>
          <p:nvPr/>
        </p:nvCxnSpPr>
        <p:spPr>
          <a:xfrm>
            <a:off x="6258560" y="3631653"/>
            <a:ext cx="4765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AC0962D0-8A65-9B8D-6C84-0AFA96A5A90A}"/>
              </a:ext>
            </a:extLst>
          </p:cNvPr>
          <p:cNvCxnSpPr>
            <a:cxnSpLocks/>
          </p:cNvCxnSpPr>
          <p:nvPr/>
        </p:nvCxnSpPr>
        <p:spPr>
          <a:xfrm>
            <a:off x="6258560" y="4161534"/>
            <a:ext cx="4765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4098C25-BC6B-6C56-C3FD-C52B7254E803}"/>
              </a:ext>
            </a:extLst>
          </p:cNvPr>
          <p:cNvCxnSpPr>
            <a:cxnSpLocks/>
          </p:cNvCxnSpPr>
          <p:nvPr/>
        </p:nvCxnSpPr>
        <p:spPr>
          <a:xfrm>
            <a:off x="6258560" y="4466491"/>
            <a:ext cx="4765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050A8AE-36FF-E004-ED1D-C2BA31C131F4}"/>
              </a:ext>
            </a:extLst>
          </p:cNvPr>
          <p:cNvCxnSpPr>
            <a:cxnSpLocks/>
          </p:cNvCxnSpPr>
          <p:nvPr/>
        </p:nvCxnSpPr>
        <p:spPr>
          <a:xfrm>
            <a:off x="6258560" y="4996372"/>
            <a:ext cx="4765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8E791952-3EF3-1382-634F-096D89CCC1F2}"/>
              </a:ext>
            </a:extLst>
          </p:cNvPr>
          <p:cNvCxnSpPr>
            <a:cxnSpLocks/>
          </p:cNvCxnSpPr>
          <p:nvPr/>
        </p:nvCxnSpPr>
        <p:spPr>
          <a:xfrm>
            <a:off x="6258560" y="5269131"/>
            <a:ext cx="4765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8B17A24-1B6F-F7DE-DAD6-081B0884ACE1}"/>
              </a:ext>
            </a:extLst>
          </p:cNvPr>
          <p:cNvCxnSpPr>
            <a:cxnSpLocks/>
          </p:cNvCxnSpPr>
          <p:nvPr/>
        </p:nvCxnSpPr>
        <p:spPr>
          <a:xfrm>
            <a:off x="6258560" y="5799012"/>
            <a:ext cx="4765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20AE9A7-0F57-BF88-76B8-6F11CEB93B43}"/>
              </a:ext>
            </a:extLst>
          </p:cNvPr>
          <p:cNvCxnSpPr>
            <a:cxnSpLocks/>
          </p:cNvCxnSpPr>
          <p:nvPr/>
        </p:nvCxnSpPr>
        <p:spPr>
          <a:xfrm>
            <a:off x="6258560" y="6081931"/>
            <a:ext cx="47650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55365CCE-1C93-A8E4-FFAB-C8B97A58DD38}"/>
              </a:ext>
            </a:extLst>
          </p:cNvPr>
          <p:cNvCxnSpPr>
            <a:cxnSpLocks/>
          </p:cNvCxnSpPr>
          <p:nvPr/>
        </p:nvCxnSpPr>
        <p:spPr>
          <a:xfrm>
            <a:off x="6258560" y="6500052"/>
            <a:ext cx="4765040"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59C2B0E0-F3EA-F9D1-E212-F32812D70E42}"/>
              </a:ext>
            </a:extLst>
          </p:cNvPr>
          <p:cNvSpPr txBox="1"/>
          <p:nvPr/>
        </p:nvSpPr>
        <p:spPr>
          <a:xfrm flipH="1">
            <a:off x="6484269" y="5253983"/>
            <a:ext cx="4191131" cy="584775"/>
          </a:xfrm>
          <a:prstGeom prst="rect">
            <a:avLst/>
          </a:prstGeom>
          <a:noFill/>
        </p:spPr>
        <p:txBody>
          <a:bodyPr wrap="square" rtlCol="0">
            <a:spAutoFit/>
          </a:bodyPr>
          <a:lstStyle/>
          <a:p>
            <a:r>
              <a:rPr lang="en-IN" sz="1600"/>
              <a:t>   Tools that can be considered during each    </a:t>
            </a:r>
          </a:p>
          <a:p>
            <a:r>
              <a:rPr lang="en-IN" sz="1600"/>
              <a:t>    phase of this topic</a:t>
            </a:r>
          </a:p>
        </p:txBody>
      </p:sp>
      <p:sp>
        <p:nvSpPr>
          <p:cNvPr id="63" name="TextBox 62">
            <a:extLst>
              <a:ext uri="{FF2B5EF4-FFF2-40B4-BE49-F238E27FC236}">
                <a16:creationId xmlns:a16="http://schemas.microsoft.com/office/drawing/2014/main" id="{B3EFAEE3-346F-AEDC-D605-EEF8053900F4}"/>
              </a:ext>
            </a:extLst>
          </p:cNvPr>
          <p:cNvSpPr txBox="1"/>
          <p:nvPr/>
        </p:nvSpPr>
        <p:spPr>
          <a:xfrm flipH="1">
            <a:off x="6608939" y="1988845"/>
            <a:ext cx="4191133" cy="338554"/>
          </a:xfrm>
          <a:prstGeom prst="rect">
            <a:avLst/>
          </a:prstGeom>
          <a:noFill/>
        </p:spPr>
        <p:txBody>
          <a:bodyPr wrap="square" rtlCol="0">
            <a:spAutoFit/>
          </a:bodyPr>
          <a:lstStyle/>
          <a:p>
            <a:r>
              <a:rPr lang="en-IN" sz="1600"/>
              <a:t>What are the best practices for this topic </a:t>
            </a:r>
          </a:p>
        </p:txBody>
      </p:sp>
      <p:sp>
        <p:nvSpPr>
          <p:cNvPr id="64" name="TextBox 63">
            <a:extLst>
              <a:ext uri="{FF2B5EF4-FFF2-40B4-BE49-F238E27FC236}">
                <a16:creationId xmlns:a16="http://schemas.microsoft.com/office/drawing/2014/main" id="{ABC03CF1-A133-3776-3199-CC1D68F54F26}"/>
              </a:ext>
            </a:extLst>
          </p:cNvPr>
          <p:cNvSpPr txBox="1"/>
          <p:nvPr/>
        </p:nvSpPr>
        <p:spPr>
          <a:xfrm flipH="1">
            <a:off x="6667424" y="2882925"/>
            <a:ext cx="4191132" cy="338554"/>
          </a:xfrm>
          <a:prstGeom prst="rect">
            <a:avLst/>
          </a:prstGeom>
          <a:noFill/>
        </p:spPr>
        <p:txBody>
          <a:bodyPr wrap="square" rtlCol="0">
            <a:spAutoFit/>
          </a:bodyPr>
          <a:lstStyle/>
          <a:p>
            <a:r>
              <a:rPr lang="en-IN" sz="1600"/>
              <a:t>How can I apply the concepts for this topic</a:t>
            </a:r>
          </a:p>
        </p:txBody>
      </p:sp>
      <p:sp>
        <p:nvSpPr>
          <p:cNvPr id="65" name="TextBox 64">
            <a:extLst>
              <a:ext uri="{FF2B5EF4-FFF2-40B4-BE49-F238E27FC236}">
                <a16:creationId xmlns:a16="http://schemas.microsoft.com/office/drawing/2014/main" id="{F5FFD4A8-2024-35F0-F846-0577E2374BD7}"/>
              </a:ext>
            </a:extLst>
          </p:cNvPr>
          <p:cNvSpPr txBox="1"/>
          <p:nvPr/>
        </p:nvSpPr>
        <p:spPr>
          <a:xfrm flipH="1">
            <a:off x="6667424" y="3745295"/>
            <a:ext cx="3952241" cy="338554"/>
          </a:xfrm>
          <a:prstGeom prst="rect">
            <a:avLst/>
          </a:prstGeom>
          <a:noFill/>
        </p:spPr>
        <p:txBody>
          <a:bodyPr wrap="square" rtlCol="0">
            <a:spAutoFit/>
          </a:bodyPr>
          <a:lstStyle/>
          <a:p>
            <a:r>
              <a:rPr lang="en-IN" sz="1600"/>
              <a:t>How does it work in practice</a:t>
            </a:r>
          </a:p>
        </p:txBody>
      </p:sp>
      <p:sp>
        <p:nvSpPr>
          <p:cNvPr id="66" name="TextBox 65">
            <a:extLst>
              <a:ext uri="{FF2B5EF4-FFF2-40B4-BE49-F238E27FC236}">
                <a16:creationId xmlns:a16="http://schemas.microsoft.com/office/drawing/2014/main" id="{CD2F2BFD-6913-9D23-FA7B-77A4BBB293D5}"/>
              </a:ext>
            </a:extLst>
          </p:cNvPr>
          <p:cNvSpPr txBox="1"/>
          <p:nvPr/>
        </p:nvSpPr>
        <p:spPr>
          <a:xfrm flipH="1">
            <a:off x="6596878" y="4590308"/>
            <a:ext cx="4078522" cy="338554"/>
          </a:xfrm>
          <a:prstGeom prst="rect">
            <a:avLst/>
          </a:prstGeom>
          <a:noFill/>
        </p:spPr>
        <p:txBody>
          <a:bodyPr wrap="square" rtlCol="0">
            <a:spAutoFit/>
          </a:bodyPr>
          <a:lstStyle/>
          <a:p>
            <a:r>
              <a:rPr lang="en-IN" sz="1600"/>
              <a:t>  What are the guard rails and guide rails</a:t>
            </a:r>
          </a:p>
        </p:txBody>
      </p:sp>
      <p:sp>
        <p:nvSpPr>
          <p:cNvPr id="67" name="TextBox 66">
            <a:extLst>
              <a:ext uri="{FF2B5EF4-FFF2-40B4-BE49-F238E27FC236}">
                <a16:creationId xmlns:a16="http://schemas.microsoft.com/office/drawing/2014/main" id="{956B832C-3AF3-BEFB-6BA0-4705A835CF67}"/>
              </a:ext>
            </a:extLst>
          </p:cNvPr>
          <p:cNvSpPr txBox="1"/>
          <p:nvPr/>
        </p:nvSpPr>
        <p:spPr>
          <a:xfrm flipH="1">
            <a:off x="6479612" y="6107607"/>
            <a:ext cx="4313054" cy="338554"/>
          </a:xfrm>
          <a:prstGeom prst="rect">
            <a:avLst/>
          </a:prstGeom>
          <a:noFill/>
        </p:spPr>
        <p:txBody>
          <a:bodyPr wrap="square" rtlCol="0">
            <a:spAutoFit/>
          </a:bodyPr>
          <a:lstStyle/>
          <a:p>
            <a:r>
              <a:rPr lang="en-IN" sz="1600"/>
              <a:t>    References ( internal and external) </a:t>
            </a:r>
          </a:p>
        </p:txBody>
      </p:sp>
    </p:spTree>
    <p:extLst>
      <p:ext uri="{BB962C8B-B14F-4D97-AF65-F5344CB8AC3E}">
        <p14:creationId xmlns:p14="http://schemas.microsoft.com/office/powerpoint/2010/main" val="2469419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64932-8906-8C63-1451-048A932D9EC0}"/>
              </a:ext>
            </a:extLst>
          </p:cNvPr>
          <p:cNvSpPr>
            <a:spLocks noGrp="1"/>
          </p:cNvSpPr>
          <p:nvPr>
            <p:ph type="title"/>
          </p:nvPr>
        </p:nvSpPr>
        <p:spPr>
          <a:xfrm>
            <a:off x="434121" y="85342"/>
            <a:ext cx="10947772" cy="716711"/>
          </a:xfrm>
        </p:spPr>
        <p:txBody>
          <a:bodyPr/>
          <a:lstStyle/>
          <a:p>
            <a:r>
              <a:rPr lang="en-IN"/>
              <a:t>Typical Java Delivery lifecycle</a:t>
            </a:r>
          </a:p>
        </p:txBody>
      </p:sp>
      <p:pic>
        <p:nvPicPr>
          <p:cNvPr id="6" name="Picture 5" descr="A diagram of a software development process">
            <a:extLst>
              <a:ext uri="{FF2B5EF4-FFF2-40B4-BE49-F238E27FC236}">
                <a16:creationId xmlns:a16="http://schemas.microsoft.com/office/drawing/2014/main" id="{148B0158-B449-E9C2-B4B6-0E5000B09B00}"/>
              </a:ext>
            </a:extLst>
          </p:cNvPr>
          <p:cNvPicPr>
            <a:picLocks noChangeAspect="1"/>
          </p:cNvPicPr>
          <p:nvPr/>
        </p:nvPicPr>
        <p:blipFill>
          <a:blip r:embed="rId2"/>
          <a:stretch>
            <a:fillRect/>
          </a:stretch>
        </p:blipFill>
        <p:spPr>
          <a:xfrm>
            <a:off x="601785" y="802392"/>
            <a:ext cx="10275275" cy="5243446"/>
          </a:xfrm>
          <a:prstGeom prst="rect">
            <a:avLst/>
          </a:prstGeom>
        </p:spPr>
      </p:pic>
    </p:spTree>
    <p:extLst>
      <p:ext uri="{BB962C8B-B14F-4D97-AF65-F5344CB8AC3E}">
        <p14:creationId xmlns:p14="http://schemas.microsoft.com/office/powerpoint/2010/main" val="195402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46DEA-CA91-A689-BAEC-43084CA19EE2}"/>
              </a:ext>
            </a:extLst>
          </p:cNvPr>
          <p:cNvSpPr>
            <a:spLocks noGrp="1"/>
          </p:cNvSpPr>
          <p:nvPr>
            <p:ph type="title"/>
          </p:nvPr>
        </p:nvSpPr>
        <p:spPr/>
        <p:txBody>
          <a:bodyPr/>
          <a:lstStyle/>
          <a:p>
            <a:r>
              <a:rPr lang="en-IN"/>
              <a:t>JAVA DELIVERY LIFECYCLE – Deliverables </a:t>
            </a:r>
            <a:endParaRPr lang="en-US"/>
          </a:p>
          <a:p>
            <a:endParaRPr lang="en-US"/>
          </a:p>
        </p:txBody>
      </p:sp>
      <p:graphicFrame>
        <p:nvGraphicFramePr>
          <p:cNvPr id="5" name="Table 4">
            <a:extLst>
              <a:ext uri="{FF2B5EF4-FFF2-40B4-BE49-F238E27FC236}">
                <a16:creationId xmlns:a16="http://schemas.microsoft.com/office/drawing/2014/main" id="{57ED6102-D67F-6C3A-AD2A-CDF4B19837ED}"/>
              </a:ext>
            </a:extLst>
          </p:cNvPr>
          <p:cNvGraphicFramePr>
            <a:graphicFrameLocks noGrp="1"/>
          </p:cNvGraphicFramePr>
          <p:nvPr>
            <p:extLst>
              <p:ext uri="{D42A27DB-BD31-4B8C-83A1-F6EECF244321}">
                <p14:modId xmlns:p14="http://schemas.microsoft.com/office/powerpoint/2010/main" val="2307025711"/>
              </p:ext>
            </p:extLst>
          </p:nvPr>
        </p:nvGraphicFramePr>
        <p:xfrm>
          <a:off x="233680" y="839607"/>
          <a:ext cx="11490376" cy="5826760"/>
        </p:xfrm>
        <a:graphic>
          <a:graphicData uri="http://schemas.openxmlformats.org/drawingml/2006/table">
            <a:tbl>
              <a:tblPr firstRow="1" bandRow="1">
                <a:tableStyleId>{5C22544A-7EE6-4342-B048-85BDC9FD1C3A}</a:tableStyleId>
              </a:tblPr>
              <a:tblGrid>
                <a:gridCol w="1891437">
                  <a:extLst>
                    <a:ext uri="{9D8B030D-6E8A-4147-A177-3AD203B41FA5}">
                      <a16:colId xmlns:a16="http://schemas.microsoft.com/office/drawing/2014/main" val="109995134"/>
                    </a:ext>
                  </a:extLst>
                </a:gridCol>
                <a:gridCol w="2020987">
                  <a:extLst>
                    <a:ext uri="{9D8B030D-6E8A-4147-A177-3AD203B41FA5}">
                      <a16:colId xmlns:a16="http://schemas.microsoft.com/office/drawing/2014/main" val="2129733320"/>
                    </a:ext>
                  </a:extLst>
                </a:gridCol>
                <a:gridCol w="2356825">
                  <a:extLst>
                    <a:ext uri="{9D8B030D-6E8A-4147-A177-3AD203B41FA5}">
                      <a16:colId xmlns:a16="http://schemas.microsoft.com/office/drawing/2014/main" val="3478279155"/>
                    </a:ext>
                  </a:extLst>
                </a:gridCol>
                <a:gridCol w="1929423">
                  <a:extLst>
                    <a:ext uri="{9D8B030D-6E8A-4147-A177-3AD203B41FA5}">
                      <a16:colId xmlns:a16="http://schemas.microsoft.com/office/drawing/2014/main" val="2054807032"/>
                    </a:ext>
                  </a:extLst>
                </a:gridCol>
                <a:gridCol w="3291704">
                  <a:extLst>
                    <a:ext uri="{9D8B030D-6E8A-4147-A177-3AD203B41FA5}">
                      <a16:colId xmlns:a16="http://schemas.microsoft.com/office/drawing/2014/main" val="4093476002"/>
                    </a:ext>
                  </a:extLst>
                </a:gridCol>
              </a:tblGrid>
              <a:tr h="370840">
                <a:tc>
                  <a:txBody>
                    <a:bodyPr/>
                    <a:lstStyle/>
                    <a:p>
                      <a:pPr lvl="0" algn="ctr">
                        <a:buNone/>
                      </a:pPr>
                      <a:r>
                        <a:rPr lang="en-US" sz="1200" b="1" i="0" u="none" strike="noStrike" noProof="0">
                          <a:solidFill>
                            <a:srgbClr val="FFFFFF"/>
                          </a:solidFill>
                          <a:latin typeface="Verdana"/>
                        </a:rPr>
                        <a:t>Phases</a:t>
                      </a:r>
                      <a:endParaRPr lang="en-US"/>
                    </a:p>
                  </a:txBody>
                  <a:tcPr/>
                </a:tc>
                <a:tc>
                  <a:txBody>
                    <a:bodyPr/>
                    <a:lstStyle/>
                    <a:p>
                      <a:pPr lvl="0" algn="ctr">
                        <a:lnSpc>
                          <a:spcPct val="100000"/>
                        </a:lnSpc>
                        <a:spcBef>
                          <a:spcPts val="0"/>
                        </a:spcBef>
                        <a:spcAft>
                          <a:spcPts val="0"/>
                        </a:spcAft>
                        <a:buNone/>
                      </a:pPr>
                      <a:r>
                        <a:rPr lang="en-US" sz="1200" b="1" i="0" u="none" strike="noStrike" noProof="0">
                          <a:solidFill>
                            <a:srgbClr val="FFFFFF"/>
                          </a:solidFill>
                          <a:latin typeface="Verdana"/>
                        </a:rPr>
                        <a:t>Entry Criteria</a:t>
                      </a:r>
                      <a:endParaRPr lang="en-US"/>
                    </a:p>
                  </a:txBody>
                  <a:tcPr/>
                </a:tc>
                <a:tc>
                  <a:txBody>
                    <a:bodyPr/>
                    <a:lstStyle/>
                    <a:p>
                      <a:pPr lvl="0">
                        <a:buNone/>
                      </a:pPr>
                      <a:r>
                        <a:rPr lang="en-US" sz="1200" b="1" i="0" u="none" strike="noStrike" noProof="0">
                          <a:solidFill>
                            <a:srgbClr val="FFFFFF"/>
                          </a:solidFill>
                          <a:latin typeface="Verdana"/>
                        </a:rPr>
                        <a:t>Tasks</a:t>
                      </a:r>
                      <a:endParaRPr lang="en-US"/>
                    </a:p>
                  </a:txBody>
                  <a:tcPr/>
                </a:tc>
                <a:tc>
                  <a:txBody>
                    <a:bodyPr/>
                    <a:lstStyle/>
                    <a:p>
                      <a:pPr lvl="0">
                        <a:buNone/>
                      </a:pPr>
                      <a:r>
                        <a:rPr lang="en-US" sz="1200" b="1" i="0" u="none" strike="noStrike" noProof="0">
                          <a:solidFill>
                            <a:srgbClr val="FFFFFF"/>
                          </a:solidFill>
                          <a:latin typeface="Verdana"/>
                        </a:rPr>
                        <a:t>Verification</a:t>
                      </a:r>
                      <a:endParaRPr lang="en-US"/>
                    </a:p>
                  </a:txBody>
                  <a:tcPr/>
                </a:tc>
                <a:tc>
                  <a:txBody>
                    <a:bodyPr/>
                    <a:lstStyle/>
                    <a:p>
                      <a:pPr lvl="0" algn="ctr">
                        <a:lnSpc>
                          <a:spcPct val="100000"/>
                        </a:lnSpc>
                        <a:spcBef>
                          <a:spcPts val="0"/>
                        </a:spcBef>
                        <a:spcAft>
                          <a:spcPts val="0"/>
                        </a:spcAft>
                        <a:buNone/>
                      </a:pPr>
                      <a:r>
                        <a:rPr lang="en-US" sz="1200" b="1" i="0" u="none" strike="noStrike" noProof="0">
                          <a:solidFill>
                            <a:srgbClr val="FFFFFF"/>
                          </a:solidFill>
                          <a:latin typeface="Verdana"/>
                        </a:rPr>
                        <a:t>Exit Criteria</a:t>
                      </a:r>
                      <a:endParaRPr lang="en-US"/>
                    </a:p>
                  </a:txBody>
                  <a:tcPr/>
                </a:tc>
                <a:extLst>
                  <a:ext uri="{0D108BD9-81ED-4DB2-BD59-A6C34878D82A}">
                    <a16:rowId xmlns:a16="http://schemas.microsoft.com/office/drawing/2014/main" val="3191400660"/>
                  </a:ext>
                </a:extLst>
              </a:tr>
              <a:tr h="370840">
                <a:tc>
                  <a:txBody>
                    <a:bodyPr/>
                    <a:lstStyle/>
                    <a:p>
                      <a:pPr lvl="0" algn="l">
                        <a:lnSpc>
                          <a:spcPct val="100000"/>
                        </a:lnSpc>
                        <a:spcBef>
                          <a:spcPts val="0"/>
                        </a:spcBef>
                        <a:spcAft>
                          <a:spcPts val="0"/>
                        </a:spcAft>
                        <a:buNone/>
                      </a:pPr>
                      <a:r>
                        <a:rPr lang="en-US" sz="1000" b="0" i="0" u="none" strike="noStrike" noProof="0">
                          <a:solidFill>
                            <a:schemeClr val="tx1"/>
                          </a:solidFill>
                          <a:latin typeface="Verdana"/>
                        </a:rPr>
                        <a:t>Business Requirements</a:t>
                      </a:r>
                      <a:endParaRPr lang="en-US">
                        <a:solidFill>
                          <a:schemeClr val="tx1"/>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Proposal</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MSA, SOW or LOI</a:t>
                      </a:r>
                      <a:endParaRPr lang="en-US">
                        <a:solidFill>
                          <a:schemeClr val="tx1"/>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Capture And Analyze Business Requirements</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Provide High level estimates for budgeting</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Develop Test Strategy</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Create Acceptance Test Plan And Test Cases</a:t>
                      </a:r>
                      <a:endParaRPr lang="en-US">
                        <a:solidFill>
                          <a:schemeClr val="tx1"/>
                        </a:solidFill>
                        <a:latin typeface="Verdana"/>
                      </a:endParaRPr>
                    </a:p>
                    <a:p>
                      <a:pPr lvl="0">
                        <a:buNone/>
                      </a:pPr>
                      <a:endParaRPr lang="en-US">
                        <a:solidFill>
                          <a:schemeClr val="tx1"/>
                        </a:solidFill>
                        <a:latin typeface="Verdana"/>
                      </a:endParaRPr>
                    </a:p>
                  </a:txBody>
                  <a:tcPr/>
                </a:tc>
                <a:tc>
                  <a:txBody>
                    <a:bodyPr/>
                    <a:lstStyle/>
                    <a:p>
                      <a:pPr lvl="0" algn="l">
                        <a:lnSpc>
                          <a:spcPct val="100000"/>
                        </a:lnSpc>
                        <a:spcBef>
                          <a:spcPts val="0"/>
                        </a:spcBef>
                        <a:spcAft>
                          <a:spcPts val="0"/>
                        </a:spcAft>
                        <a:buNone/>
                      </a:pPr>
                      <a:r>
                        <a:rPr lang="en-US" sz="1000" b="0" i="0" u="none" strike="noStrike" noProof="0">
                          <a:solidFill>
                            <a:schemeClr val="tx1"/>
                          </a:solidFill>
                          <a:latin typeface="Verdana"/>
                        </a:rPr>
                        <a:t>Review and sign off of Business Requirements, test strategy</a:t>
                      </a:r>
                      <a:endParaRPr lang="en-US">
                        <a:solidFill>
                          <a:schemeClr val="tx1"/>
                        </a:solidFill>
                        <a:latin typeface="Verdana"/>
                      </a:endParaRPr>
                    </a:p>
                    <a:p>
                      <a:pPr lvl="0">
                        <a:buNone/>
                      </a:pPr>
                      <a:endParaRPr lang="en-US">
                        <a:solidFill>
                          <a:schemeClr val="tx1"/>
                        </a:solidFill>
                        <a:latin typeface="Verdana"/>
                      </a:endParaRPr>
                    </a:p>
                  </a:txBody>
                  <a:tcPr/>
                </a:tc>
                <a:tc>
                  <a:txBody>
                    <a:bodyPr/>
                    <a:lstStyle/>
                    <a:p>
                      <a:pPr lvl="0" algn="l">
                        <a:lnSpc>
                          <a:spcPct val="100000"/>
                        </a:lnSpc>
                        <a:spcBef>
                          <a:spcPts val="0"/>
                        </a:spcBef>
                        <a:spcAft>
                          <a:spcPts val="0"/>
                        </a:spcAft>
                        <a:buNone/>
                      </a:pPr>
                      <a:r>
                        <a:rPr lang="en-US" sz="1000" b="0" i="0" u="none" strike="noStrike" noProof="0">
                          <a:solidFill>
                            <a:schemeClr val="tx1"/>
                          </a:solidFill>
                          <a:latin typeface="Verdana"/>
                        </a:rPr>
                        <a:t>•Baselined Business Requirement Document</a:t>
                      </a:r>
                      <a:endParaRPr lang="en-US">
                        <a:solidFill>
                          <a:schemeClr val="tx1"/>
                        </a:solidFill>
                        <a:latin typeface="Verdana"/>
                      </a:endParaRPr>
                    </a:p>
                    <a:p>
                      <a:pPr lvl="0" algn="l">
                        <a:lnSpc>
                          <a:spcPct val="100000"/>
                        </a:lnSpc>
                        <a:spcBef>
                          <a:spcPts val="0"/>
                        </a:spcBef>
                        <a:spcAft>
                          <a:spcPts val="0"/>
                        </a:spcAft>
                        <a:buNone/>
                      </a:pPr>
                      <a:r>
                        <a:rPr lang="en-US" sz="1000" b="0" i="0" u="none" strike="noStrike" noProof="0">
                          <a:solidFill>
                            <a:schemeClr val="tx1"/>
                          </a:solidFill>
                          <a:latin typeface="Verdana"/>
                        </a:rPr>
                        <a:t>•Baselined Test Strategy</a:t>
                      </a:r>
                      <a:endParaRPr lang="en-US">
                        <a:solidFill>
                          <a:schemeClr val="tx1"/>
                        </a:solidFill>
                        <a:latin typeface="Verdana"/>
                      </a:endParaRPr>
                    </a:p>
                    <a:p>
                      <a:pPr lvl="0" algn="l">
                        <a:lnSpc>
                          <a:spcPct val="100000"/>
                        </a:lnSpc>
                        <a:spcBef>
                          <a:spcPts val="0"/>
                        </a:spcBef>
                        <a:spcAft>
                          <a:spcPts val="0"/>
                        </a:spcAft>
                        <a:buNone/>
                      </a:pPr>
                      <a:r>
                        <a:rPr lang="en-US" sz="1000" b="0" i="0" u="none" strike="noStrike" noProof="0">
                          <a:solidFill>
                            <a:schemeClr val="tx1"/>
                          </a:solidFill>
                          <a:latin typeface="Verdana"/>
                        </a:rPr>
                        <a:t>•Traceability Matrix updated with Business Requirements and User Acceptance Testcases</a:t>
                      </a:r>
                      <a:endParaRPr lang="en-US">
                        <a:solidFill>
                          <a:schemeClr val="tx1"/>
                        </a:solidFill>
                        <a:latin typeface="Verdana"/>
                      </a:endParaRPr>
                    </a:p>
                    <a:p>
                      <a:pPr lvl="0" algn="l">
                        <a:lnSpc>
                          <a:spcPct val="100000"/>
                        </a:lnSpc>
                        <a:spcBef>
                          <a:spcPts val="0"/>
                        </a:spcBef>
                        <a:spcAft>
                          <a:spcPts val="0"/>
                        </a:spcAft>
                        <a:buNone/>
                      </a:pPr>
                      <a:r>
                        <a:rPr lang="en-US" sz="1000" b="0" i="0" u="none" strike="noStrike" noProof="0">
                          <a:solidFill>
                            <a:schemeClr val="tx1"/>
                          </a:solidFill>
                          <a:latin typeface="Verdana"/>
                        </a:rPr>
                        <a:t>•User Acceptance Test Plan and Test Cases</a:t>
                      </a:r>
                      <a:endParaRPr lang="en-US">
                        <a:solidFill>
                          <a:schemeClr val="tx1"/>
                        </a:solidFill>
                        <a:latin typeface="Verdana"/>
                      </a:endParaRPr>
                    </a:p>
                    <a:p>
                      <a:pPr lvl="0">
                        <a:buNone/>
                      </a:pPr>
                      <a:endParaRPr lang="en-US">
                        <a:solidFill>
                          <a:schemeClr val="tx1"/>
                        </a:solidFill>
                        <a:latin typeface="Verdana"/>
                      </a:endParaRPr>
                    </a:p>
                  </a:txBody>
                  <a:tcPr/>
                </a:tc>
                <a:extLst>
                  <a:ext uri="{0D108BD9-81ED-4DB2-BD59-A6C34878D82A}">
                    <a16:rowId xmlns:a16="http://schemas.microsoft.com/office/drawing/2014/main" val="2940964377"/>
                  </a:ext>
                </a:extLst>
              </a:tr>
              <a:tr h="370840">
                <a:tc>
                  <a:txBody>
                    <a:bodyPr/>
                    <a:lstStyle/>
                    <a:p>
                      <a:pPr lvl="0" algn="l">
                        <a:lnSpc>
                          <a:spcPct val="100000"/>
                        </a:lnSpc>
                        <a:spcBef>
                          <a:spcPts val="0"/>
                        </a:spcBef>
                        <a:spcAft>
                          <a:spcPts val="0"/>
                        </a:spcAft>
                        <a:buNone/>
                      </a:pPr>
                      <a:r>
                        <a:rPr lang="en-US" sz="1000" b="0" i="0" u="none" strike="noStrike" noProof="0">
                          <a:solidFill>
                            <a:schemeClr val="tx1"/>
                          </a:solidFill>
                          <a:latin typeface="Verdana"/>
                        </a:rPr>
                        <a:t>Functional/Non- Functional Requirements</a:t>
                      </a:r>
                      <a:endParaRPr lang="en-US">
                        <a:solidFill>
                          <a:schemeClr val="tx1"/>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Business Requirements</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NFRs</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Traceability Matrix</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Test Strategy</a:t>
                      </a:r>
                      <a:endParaRPr lang="en-US">
                        <a:solidFill>
                          <a:schemeClr val="tx1"/>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Capture And Analyze Functional Requirements</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Create System Test Plan</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Create Performance Test Plan</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Create System Test Cases</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Create Test Data</a:t>
                      </a:r>
                      <a:endParaRPr lang="en-US">
                        <a:solidFill>
                          <a:schemeClr val="tx1"/>
                        </a:solidFill>
                        <a:latin typeface="Verdana"/>
                      </a:endParaRPr>
                    </a:p>
                  </a:txBody>
                  <a:tcPr/>
                </a:tc>
                <a:tc>
                  <a:txBody>
                    <a:bodyPr/>
                    <a:lstStyle/>
                    <a:p>
                      <a:pPr marL="0" lvl="0" indent="0" algn="l">
                        <a:lnSpc>
                          <a:spcPct val="100000"/>
                        </a:lnSpc>
                        <a:spcBef>
                          <a:spcPts val="0"/>
                        </a:spcBef>
                        <a:spcAft>
                          <a:spcPts val="0"/>
                        </a:spcAft>
                        <a:buNone/>
                      </a:pPr>
                      <a:r>
                        <a:rPr lang="en-US" sz="1000" b="0" i="0" u="none" strike="noStrike" noProof="0">
                          <a:solidFill>
                            <a:schemeClr val="tx1"/>
                          </a:solidFill>
                          <a:latin typeface="Verdana"/>
                        </a:rPr>
                        <a:t>Review and sign off of Functional/Non-Functional Requirements, test plan and test cases</a:t>
                      </a:r>
                      <a:endParaRPr lang="en-US">
                        <a:solidFill>
                          <a:schemeClr val="tx1"/>
                        </a:solidFill>
                        <a:latin typeface="Verdana"/>
                      </a:endParaRPr>
                    </a:p>
                    <a:p>
                      <a:pPr lvl="0">
                        <a:buNone/>
                      </a:pPr>
                      <a:endParaRPr lang="en-US">
                        <a:solidFill>
                          <a:schemeClr val="tx1"/>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Baselined Requirement Specification Document</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Baseline NFR specs with defined Acceptance criteria</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Baselined System Test Plan and Test Cases</a:t>
                      </a:r>
                      <a:endParaRPr lang="en-US">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Traceability Matrix updated with Functional requirements and System Testcases</a:t>
                      </a:r>
                      <a:endParaRPr lang="en-US">
                        <a:solidFill>
                          <a:schemeClr val="tx1"/>
                        </a:solidFill>
                        <a:latin typeface="Verdana"/>
                      </a:endParaRPr>
                    </a:p>
                  </a:txBody>
                  <a:tcPr/>
                </a:tc>
                <a:extLst>
                  <a:ext uri="{0D108BD9-81ED-4DB2-BD59-A6C34878D82A}">
                    <a16:rowId xmlns:a16="http://schemas.microsoft.com/office/drawing/2014/main" val="4086377798"/>
                  </a:ext>
                </a:extLst>
              </a:tr>
              <a:tr h="370839">
                <a:tc>
                  <a:txBody>
                    <a:bodyPr/>
                    <a:lstStyle/>
                    <a:p>
                      <a:pPr lvl="0" algn="l">
                        <a:lnSpc>
                          <a:spcPct val="100000"/>
                        </a:lnSpc>
                        <a:spcBef>
                          <a:spcPts val="0"/>
                        </a:spcBef>
                        <a:spcAft>
                          <a:spcPts val="0"/>
                        </a:spcAft>
                        <a:buNone/>
                      </a:pPr>
                      <a:r>
                        <a:rPr lang="en-US" sz="1000" b="0" i="0" u="none" strike="noStrike" noProof="0">
                          <a:solidFill>
                            <a:schemeClr val="tx1"/>
                          </a:solidFill>
                          <a:latin typeface="Verdana"/>
                        </a:rPr>
                        <a:t>Solution Architecture</a:t>
                      </a:r>
                      <a:endParaRPr lang="en-US">
                        <a:solidFill>
                          <a:schemeClr val="tx1"/>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Requirement Documents</a:t>
                      </a: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Traceability Matrix</a:t>
                      </a:r>
                      <a:endParaRPr lang="en-US">
                        <a:solidFill>
                          <a:schemeClr val="tx1"/>
                        </a:solidFill>
                        <a:latin typeface="Verdana"/>
                      </a:endParaRPr>
                    </a:p>
                    <a:p>
                      <a:pPr marL="0" lvl="0" indent="0" algn="l">
                        <a:lnSpc>
                          <a:spcPct val="100000"/>
                        </a:lnSpc>
                        <a:spcBef>
                          <a:spcPts val="0"/>
                        </a:spcBef>
                        <a:spcAft>
                          <a:spcPts val="0"/>
                        </a:spcAft>
                        <a:buNone/>
                      </a:pPr>
                      <a:endParaRPr lang="en-US" sz="1000" b="0" i="0" u="none" strike="noStrike" noProof="0">
                        <a:solidFill>
                          <a:schemeClr val="tx1"/>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Understand Architecture Requirements</a:t>
                      </a: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Create Architecture document</a:t>
                      </a:r>
                      <a:endParaRPr lang="en-US">
                        <a:solidFill>
                          <a:schemeClr val="tx1"/>
                        </a:solidFill>
                        <a:latin typeface="Verdana"/>
                      </a:endParaRPr>
                    </a:p>
                    <a:p>
                      <a:pPr marL="171450" lvl="0" indent="-171450" algn="l">
                        <a:lnSpc>
                          <a:spcPct val="100000"/>
                        </a:lnSpc>
                        <a:spcBef>
                          <a:spcPts val="0"/>
                        </a:spcBef>
                        <a:spcAft>
                          <a:spcPts val="0"/>
                        </a:spcAft>
                        <a:buFont typeface="Arial"/>
                        <a:buChar char="•"/>
                      </a:pPr>
                      <a:endParaRPr lang="en-US" sz="1000" b="0" i="0" u="none" strike="noStrike" noProof="0">
                        <a:solidFill>
                          <a:schemeClr val="tx1"/>
                        </a:solidFill>
                        <a:latin typeface="Verdana"/>
                      </a:endParaRPr>
                    </a:p>
                  </a:txBody>
                  <a:tcPr/>
                </a:tc>
                <a:tc>
                  <a:txBody>
                    <a:bodyPr/>
                    <a:lstStyle/>
                    <a:p>
                      <a:pPr lvl="0" algn="l">
                        <a:lnSpc>
                          <a:spcPct val="100000"/>
                        </a:lnSpc>
                        <a:spcBef>
                          <a:spcPts val="0"/>
                        </a:spcBef>
                        <a:spcAft>
                          <a:spcPts val="0"/>
                        </a:spcAft>
                        <a:buNone/>
                      </a:pPr>
                      <a:r>
                        <a:rPr lang="en-US" sz="1000" b="0" i="0" u="none" strike="noStrike" noProof="0">
                          <a:solidFill>
                            <a:schemeClr val="tx1"/>
                          </a:solidFill>
                          <a:latin typeface="Verdana"/>
                        </a:rPr>
                        <a:t>Review and sign off of Architecture document</a:t>
                      </a:r>
                      <a:endParaRPr lang="en-US">
                        <a:solidFill>
                          <a:schemeClr val="tx1"/>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Baselined Architecture Document </a:t>
                      </a: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Traceability Matrix updated with Architecture details</a:t>
                      </a:r>
                      <a:endParaRPr lang="en-US">
                        <a:solidFill>
                          <a:schemeClr val="tx1"/>
                        </a:solidFill>
                        <a:latin typeface="Verdana"/>
                      </a:endParaRPr>
                    </a:p>
                    <a:p>
                      <a:pPr marL="171450" lvl="0" indent="-171450" algn="l">
                        <a:lnSpc>
                          <a:spcPct val="100000"/>
                        </a:lnSpc>
                        <a:spcBef>
                          <a:spcPts val="0"/>
                        </a:spcBef>
                        <a:spcAft>
                          <a:spcPts val="0"/>
                        </a:spcAft>
                        <a:buFont typeface="Arial"/>
                        <a:buChar char="•"/>
                      </a:pPr>
                      <a:endParaRPr lang="en-US" sz="1000" b="0" i="0" u="none" strike="noStrike" noProof="0">
                        <a:solidFill>
                          <a:schemeClr val="tx1"/>
                        </a:solidFill>
                        <a:latin typeface="Verdana"/>
                      </a:endParaRPr>
                    </a:p>
                  </a:txBody>
                  <a:tcPr/>
                </a:tc>
                <a:extLst>
                  <a:ext uri="{0D108BD9-81ED-4DB2-BD59-A6C34878D82A}">
                    <a16:rowId xmlns:a16="http://schemas.microsoft.com/office/drawing/2014/main" val="86227984"/>
                  </a:ext>
                </a:extLst>
              </a:tr>
              <a:tr h="370840">
                <a:tc>
                  <a:txBody>
                    <a:bodyPr/>
                    <a:lstStyle/>
                    <a:p>
                      <a:pPr lvl="0" algn="l">
                        <a:lnSpc>
                          <a:spcPct val="100000"/>
                        </a:lnSpc>
                        <a:spcBef>
                          <a:spcPts val="0"/>
                        </a:spcBef>
                        <a:spcAft>
                          <a:spcPts val="0"/>
                        </a:spcAft>
                        <a:buNone/>
                      </a:pPr>
                      <a:r>
                        <a:rPr lang="en-US" sz="1000" b="0" i="0" u="none" strike="noStrike" noProof="0">
                          <a:solidFill>
                            <a:srgbClr val="000000"/>
                          </a:solidFill>
                          <a:latin typeface="Verdana"/>
                        </a:rPr>
                        <a:t>High Level Design</a:t>
                      </a:r>
                      <a:endParaRPr lang="en-US"/>
                    </a:p>
                    <a:p>
                      <a:pPr lvl="0">
                        <a:buNone/>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Requirement Documents</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Architecture Document</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Test strategy, system test plan and testcases</a:t>
                      </a:r>
                      <a:endParaRPr lang="en-US"/>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Create High Level Design Document</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Create Integration Test Plan</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Create Integration Test Cases</a:t>
                      </a:r>
                      <a:endParaRPr lang="en-US"/>
                    </a:p>
                  </a:txBody>
                  <a:tcPr/>
                </a:tc>
                <a:tc>
                  <a:txBody>
                    <a:bodyPr/>
                    <a:lstStyle/>
                    <a:p>
                      <a:pPr marL="0" lvl="0" indent="0" algn="l">
                        <a:lnSpc>
                          <a:spcPct val="100000"/>
                        </a:lnSpc>
                        <a:spcBef>
                          <a:spcPts val="0"/>
                        </a:spcBef>
                        <a:spcAft>
                          <a:spcPts val="0"/>
                        </a:spcAft>
                        <a:buNone/>
                      </a:pPr>
                      <a:r>
                        <a:rPr lang="en-US" sz="1000" b="0" i="0" u="none" strike="noStrike" noProof="0">
                          <a:solidFill>
                            <a:srgbClr val="000000"/>
                          </a:solidFill>
                          <a:latin typeface="Verdana"/>
                        </a:rPr>
                        <a:t>Review and sign off of HLD document, IT test plan and test cases</a:t>
                      </a:r>
                      <a:endParaRPr lang="en-US"/>
                    </a:p>
                    <a:p>
                      <a:pPr marL="0" lvl="0" indent="0">
                        <a:buNone/>
                      </a:pPr>
                      <a:endParaRPr lang="en-US"/>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Baselined High Level Design Document</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Baselined Integration Test Plan and Test Cases</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Traceability Matrix updated with High Level Design and Integration Testcases</a:t>
                      </a:r>
                      <a:endParaRPr lang="en-US"/>
                    </a:p>
                  </a:txBody>
                  <a:tcPr/>
                </a:tc>
                <a:extLst>
                  <a:ext uri="{0D108BD9-81ED-4DB2-BD59-A6C34878D82A}">
                    <a16:rowId xmlns:a16="http://schemas.microsoft.com/office/drawing/2014/main" val="3124743202"/>
                  </a:ext>
                </a:extLst>
              </a:tr>
              <a:tr h="370839">
                <a:tc>
                  <a:txBody>
                    <a:bodyPr/>
                    <a:lstStyle/>
                    <a:p>
                      <a:pPr lvl="0" algn="l">
                        <a:lnSpc>
                          <a:spcPct val="100000"/>
                        </a:lnSpc>
                        <a:spcBef>
                          <a:spcPts val="0"/>
                        </a:spcBef>
                        <a:spcAft>
                          <a:spcPts val="0"/>
                        </a:spcAft>
                        <a:buNone/>
                      </a:pPr>
                      <a:r>
                        <a:rPr lang="en-US" sz="1000" b="0" i="0" u="none" strike="noStrike" noProof="0">
                          <a:solidFill>
                            <a:srgbClr val="000000"/>
                          </a:solidFill>
                          <a:latin typeface="Verdana"/>
                        </a:rPr>
                        <a:t>Low Level Design</a:t>
                      </a:r>
                      <a:endParaRPr lang="en-US"/>
                    </a:p>
                    <a:p>
                      <a:pPr lvl="0" algn="l">
                        <a:lnSpc>
                          <a:spcPct val="100000"/>
                        </a:lnSpc>
                        <a:spcBef>
                          <a:spcPts val="0"/>
                        </a:spcBef>
                        <a:spcAft>
                          <a:spcPts val="0"/>
                        </a:spcAft>
                        <a:buNone/>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High Level Design Document</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Updated Traceability Matrix</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Architecture Document </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Requirement Specification Document</a:t>
                      </a:r>
                      <a:endParaRPr lang="en-US"/>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Create Low Level Design</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Create Unit Test Cases</a:t>
                      </a:r>
                      <a:endParaRPr lang="en-US"/>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p>
                      <a:pPr lvl="0">
                        <a:buNone/>
                      </a:pPr>
                      <a:endParaRPr lang="en-US"/>
                    </a:p>
                  </a:txBody>
                  <a:tcPr/>
                </a:tc>
                <a:tc>
                  <a:txBody>
                    <a:bodyPr/>
                    <a:lstStyle/>
                    <a:p>
                      <a:pPr lvl="0" algn="l">
                        <a:lnSpc>
                          <a:spcPct val="100000"/>
                        </a:lnSpc>
                        <a:spcBef>
                          <a:spcPts val="0"/>
                        </a:spcBef>
                        <a:spcAft>
                          <a:spcPts val="0"/>
                        </a:spcAft>
                        <a:buNone/>
                      </a:pPr>
                      <a:r>
                        <a:rPr lang="en-US" sz="1000" b="0" i="0" u="none" strike="noStrike" noProof="0">
                          <a:solidFill>
                            <a:srgbClr val="000000"/>
                          </a:solidFill>
                          <a:latin typeface="Verdana"/>
                        </a:rPr>
                        <a:t>Review and sign off of LLD document and UT cases</a:t>
                      </a:r>
                      <a:endParaRPr lang="en-US"/>
                    </a:p>
                    <a:p>
                      <a:pPr lvl="0" algn="l">
                        <a:lnSpc>
                          <a:spcPct val="100000"/>
                        </a:lnSpc>
                        <a:spcBef>
                          <a:spcPts val="0"/>
                        </a:spcBef>
                        <a:spcAft>
                          <a:spcPts val="0"/>
                        </a:spcAft>
                        <a:buNone/>
                      </a:pPr>
                      <a:endParaRPr lang="en-US" sz="1000" b="0" i="0" u="none" strike="noStrike" noProof="0">
                        <a:solidFill>
                          <a:srgbClr val="000000"/>
                        </a:solidFill>
                        <a:latin typeface="Verdana"/>
                      </a:endParaRPr>
                    </a:p>
                    <a:p>
                      <a:pPr lvl="0">
                        <a:buNone/>
                      </a:pPr>
                      <a:endParaRPr lang="en-US"/>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Baselined LLD Document</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Baselined Unit Test Cases</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Traceability Matrix updated with Low Level Design details and the Unit Testcases</a:t>
                      </a:r>
                      <a:endParaRPr lang="en-US"/>
                    </a:p>
                    <a:p>
                      <a:pPr lvl="0" algn="l">
                        <a:lnSpc>
                          <a:spcPct val="100000"/>
                        </a:lnSpc>
                        <a:spcBef>
                          <a:spcPts val="0"/>
                        </a:spcBef>
                        <a:spcAft>
                          <a:spcPts val="0"/>
                        </a:spcAft>
                        <a:buNone/>
                      </a:pPr>
                      <a:endParaRPr lang="en-US" sz="1000" b="0" i="0" u="none" strike="noStrike" noProof="0">
                        <a:latin typeface="Arial"/>
                      </a:endParaRPr>
                    </a:p>
                    <a:p>
                      <a:pPr lvl="0">
                        <a:buNone/>
                      </a:pPr>
                      <a:endParaRPr lang="en-US"/>
                    </a:p>
                  </a:txBody>
                  <a:tcPr/>
                </a:tc>
                <a:extLst>
                  <a:ext uri="{0D108BD9-81ED-4DB2-BD59-A6C34878D82A}">
                    <a16:rowId xmlns:a16="http://schemas.microsoft.com/office/drawing/2014/main" val="1007914246"/>
                  </a:ext>
                </a:extLst>
              </a:tr>
            </a:tbl>
          </a:graphicData>
        </a:graphic>
      </p:graphicFrame>
    </p:spTree>
    <p:extLst>
      <p:ext uri="{BB962C8B-B14F-4D97-AF65-F5344CB8AC3E}">
        <p14:creationId xmlns:p14="http://schemas.microsoft.com/office/powerpoint/2010/main" val="1170065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46DEA-CA91-A689-BAEC-43084CA19EE2}"/>
              </a:ext>
            </a:extLst>
          </p:cNvPr>
          <p:cNvSpPr>
            <a:spLocks noGrp="1"/>
          </p:cNvSpPr>
          <p:nvPr>
            <p:ph type="title"/>
          </p:nvPr>
        </p:nvSpPr>
        <p:spPr/>
        <p:txBody>
          <a:bodyPr/>
          <a:lstStyle/>
          <a:p>
            <a:r>
              <a:rPr lang="en-IN"/>
              <a:t>JAVA DELIVERY LIFECYCLE – Deliverables </a:t>
            </a:r>
            <a:endParaRPr lang="en-US"/>
          </a:p>
          <a:p>
            <a:endParaRPr lang="en-US"/>
          </a:p>
        </p:txBody>
      </p:sp>
      <p:graphicFrame>
        <p:nvGraphicFramePr>
          <p:cNvPr id="5" name="Table 4">
            <a:extLst>
              <a:ext uri="{FF2B5EF4-FFF2-40B4-BE49-F238E27FC236}">
                <a16:creationId xmlns:a16="http://schemas.microsoft.com/office/drawing/2014/main" id="{57ED6102-D67F-6C3A-AD2A-CDF4B19837ED}"/>
              </a:ext>
            </a:extLst>
          </p:cNvPr>
          <p:cNvGraphicFramePr>
            <a:graphicFrameLocks noGrp="1"/>
          </p:cNvGraphicFramePr>
          <p:nvPr>
            <p:extLst>
              <p:ext uri="{D42A27DB-BD31-4B8C-83A1-F6EECF244321}">
                <p14:modId xmlns:p14="http://schemas.microsoft.com/office/powerpoint/2010/main" val="2488821458"/>
              </p:ext>
            </p:extLst>
          </p:nvPr>
        </p:nvGraphicFramePr>
        <p:xfrm>
          <a:off x="214142" y="780991"/>
          <a:ext cx="11490371" cy="5796280"/>
        </p:xfrm>
        <a:graphic>
          <a:graphicData uri="http://schemas.openxmlformats.org/drawingml/2006/table">
            <a:tbl>
              <a:tblPr firstRow="1" bandRow="1">
                <a:tableStyleId>{5C22544A-7EE6-4342-B048-85BDC9FD1C3A}</a:tableStyleId>
              </a:tblPr>
              <a:tblGrid>
                <a:gridCol w="1891437">
                  <a:extLst>
                    <a:ext uri="{9D8B030D-6E8A-4147-A177-3AD203B41FA5}">
                      <a16:colId xmlns:a16="http://schemas.microsoft.com/office/drawing/2014/main" val="109995134"/>
                    </a:ext>
                  </a:extLst>
                </a:gridCol>
                <a:gridCol w="2198077">
                  <a:extLst>
                    <a:ext uri="{9D8B030D-6E8A-4147-A177-3AD203B41FA5}">
                      <a16:colId xmlns:a16="http://schemas.microsoft.com/office/drawing/2014/main" val="2129733320"/>
                    </a:ext>
                  </a:extLst>
                </a:gridCol>
                <a:gridCol w="3107811">
                  <a:extLst>
                    <a:ext uri="{9D8B030D-6E8A-4147-A177-3AD203B41FA5}">
                      <a16:colId xmlns:a16="http://schemas.microsoft.com/office/drawing/2014/main" val="3478279155"/>
                    </a:ext>
                  </a:extLst>
                </a:gridCol>
                <a:gridCol w="1751384">
                  <a:extLst>
                    <a:ext uri="{9D8B030D-6E8A-4147-A177-3AD203B41FA5}">
                      <a16:colId xmlns:a16="http://schemas.microsoft.com/office/drawing/2014/main" val="2054807032"/>
                    </a:ext>
                  </a:extLst>
                </a:gridCol>
                <a:gridCol w="2541662">
                  <a:extLst>
                    <a:ext uri="{9D8B030D-6E8A-4147-A177-3AD203B41FA5}">
                      <a16:colId xmlns:a16="http://schemas.microsoft.com/office/drawing/2014/main" val="4093476002"/>
                    </a:ext>
                  </a:extLst>
                </a:gridCol>
              </a:tblGrid>
              <a:tr h="370840">
                <a:tc>
                  <a:txBody>
                    <a:bodyPr/>
                    <a:lstStyle/>
                    <a:p>
                      <a:pPr lvl="0" algn="ctr">
                        <a:buNone/>
                      </a:pPr>
                      <a:r>
                        <a:rPr lang="en-US" sz="1200" b="1" i="0" u="none" strike="noStrike" noProof="0">
                          <a:solidFill>
                            <a:srgbClr val="FFFFFF"/>
                          </a:solidFill>
                          <a:latin typeface="Verdana"/>
                        </a:rPr>
                        <a:t>Phases</a:t>
                      </a:r>
                      <a:endParaRPr lang="en-US"/>
                    </a:p>
                  </a:txBody>
                  <a:tcPr/>
                </a:tc>
                <a:tc>
                  <a:txBody>
                    <a:bodyPr/>
                    <a:lstStyle/>
                    <a:p>
                      <a:pPr lvl="0" algn="ctr">
                        <a:lnSpc>
                          <a:spcPct val="100000"/>
                        </a:lnSpc>
                        <a:spcBef>
                          <a:spcPts val="0"/>
                        </a:spcBef>
                        <a:spcAft>
                          <a:spcPts val="0"/>
                        </a:spcAft>
                        <a:buNone/>
                      </a:pPr>
                      <a:r>
                        <a:rPr lang="en-US" sz="1200" b="1" i="0" u="none" strike="noStrike" noProof="0">
                          <a:solidFill>
                            <a:srgbClr val="FFFFFF"/>
                          </a:solidFill>
                          <a:latin typeface="Verdana"/>
                        </a:rPr>
                        <a:t>Entry Criteria</a:t>
                      </a:r>
                      <a:endParaRPr lang="en-US"/>
                    </a:p>
                  </a:txBody>
                  <a:tcPr/>
                </a:tc>
                <a:tc>
                  <a:txBody>
                    <a:bodyPr/>
                    <a:lstStyle/>
                    <a:p>
                      <a:pPr lvl="0">
                        <a:buNone/>
                      </a:pPr>
                      <a:r>
                        <a:rPr lang="en-US" sz="1200" b="1" i="0" u="none" strike="noStrike" noProof="0">
                          <a:solidFill>
                            <a:srgbClr val="FFFFFF"/>
                          </a:solidFill>
                          <a:latin typeface="Verdana"/>
                        </a:rPr>
                        <a:t>Tasks</a:t>
                      </a:r>
                      <a:endParaRPr lang="en-US"/>
                    </a:p>
                  </a:txBody>
                  <a:tcPr/>
                </a:tc>
                <a:tc>
                  <a:txBody>
                    <a:bodyPr/>
                    <a:lstStyle/>
                    <a:p>
                      <a:pPr lvl="0">
                        <a:buNone/>
                      </a:pPr>
                      <a:r>
                        <a:rPr lang="en-US" sz="1200" b="1" i="0" u="none" strike="noStrike" noProof="0">
                          <a:solidFill>
                            <a:srgbClr val="FFFFFF"/>
                          </a:solidFill>
                          <a:latin typeface="Verdana"/>
                        </a:rPr>
                        <a:t>Verification</a:t>
                      </a:r>
                      <a:endParaRPr lang="en-US"/>
                    </a:p>
                  </a:txBody>
                  <a:tcPr/>
                </a:tc>
                <a:tc>
                  <a:txBody>
                    <a:bodyPr/>
                    <a:lstStyle/>
                    <a:p>
                      <a:pPr lvl="0" algn="ctr">
                        <a:lnSpc>
                          <a:spcPct val="100000"/>
                        </a:lnSpc>
                        <a:spcBef>
                          <a:spcPts val="0"/>
                        </a:spcBef>
                        <a:spcAft>
                          <a:spcPts val="0"/>
                        </a:spcAft>
                        <a:buNone/>
                      </a:pPr>
                      <a:r>
                        <a:rPr lang="en-US" sz="1200" b="1" i="0" u="none" strike="noStrike" noProof="0">
                          <a:solidFill>
                            <a:srgbClr val="FFFFFF"/>
                          </a:solidFill>
                          <a:latin typeface="Verdana"/>
                        </a:rPr>
                        <a:t>Exit Criteria</a:t>
                      </a:r>
                      <a:endParaRPr lang="en-US"/>
                    </a:p>
                  </a:txBody>
                  <a:tcPr/>
                </a:tc>
                <a:extLst>
                  <a:ext uri="{0D108BD9-81ED-4DB2-BD59-A6C34878D82A}">
                    <a16:rowId xmlns:a16="http://schemas.microsoft.com/office/drawing/2014/main" val="3191400660"/>
                  </a:ext>
                </a:extLst>
              </a:tr>
              <a:tr h="370840">
                <a:tc>
                  <a:txBody>
                    <a:bodyPr/>
                    <a:lstStyle/>
                    <a:p>
                      <a:pPr lvl="0" algn="l">
                        <a:lnSpc>
                          <a:spcPct val="100000"/>
                        </a:lnSpc>
                        <a:spcBef>
                          <a:spcPts val="0"/>
                        </a:spcBef>
                        <a:spcAft>
                          <a:spcPts val="0"/>
                        </a:spcAft>
                        <a:buNone/>
                      </a:pPr>
                      <a:r>
                        <a:rPr lang="en-US" sz="1000" b="0" i="0" u="none" strike="noStrike" noProof="0">
                          <a:solidFill>
                            <a:schemeClr val="tx1"/>
                          </a:solidFill>
                          <a:latin typeface="Verdana"/>
                        </a:rPr>
                        <a:t>Development/Unit Testing</a:t>
                      </a:r>
                      <a:endParaRPr lang="en-US" sz="1000">
                        <a:solidFill>
                          <a:schemeClr val="tx1"/>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High Level Design Document</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Low Level Design Document</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Architecture Document</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Requirement Specification Document</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endParaRPr lang="en-US" sz="1000" b="0" i="0" u="none" strike="noStrike" noProof="0">
                        <a:solidFill>
                          <a:schemeClr val="tx1"/>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Perform Coding by following test driven development and coding standards</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Establish CI/CD pipeline </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Run code quality tools in the IDE</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Fix the code quality issues, Check-in the code daily into the config repository</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Perform Code Review by following pull approach and fix code review comments </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Perform Unit Testing and fix the defects</a:t>
                      </a: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Code quality checks using tools</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Manual Code reviews and signoff</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Code coverage checks using tools</a:t>
                      </a:r>
                      <a:endParaRPr lang="en-US" sz="1000">
                        <a:solidFill>
                          <a:schemeClr val="tx1"/>
                        </a:solidFill>
                        <a:latin typeface="Verdana"/>
                      </a:endParaRPr>
                    </a:p>
                    <a:p>
                      <a:pPr lvl="0" algn="l">
                        <a:lnSpc>
                          <a:spcPct val="100000"/>
                        </a:lnSpc>
                        <a:spcBef>
                          <a:spcPts val="0"/>
                        </a:spcBef>
                        <a:spcAft>
                          <a:spcPts val="0"/>
                        </a:spcAft>
                        <a:buNone/>
                      </a:pPr>
                      <a:endParaRPr lang="en-US" sz="1000" b="0" i="0" u="none" strike="noStrike" noProof="0">
                        <a:solidFill>
                          <a:schemeClr val="tx1"/>
                        </a:solidFill>
                        <a:latin typeface="Verdana"/>
                      </a:endParaRPr>
                    </a:p>
                    <a:p>
                      <a:pPr marL="0" lvl="0" indent="0" algn="l">
                        <a:lnSpc>
                          <a:spcPct val="100000"/>
                        </a:lnSpc>
                        <a:spcBef>
                          <a:spcPts val="0"/>
                        </a:spcBef>
                        <a:spcAft>
                          <a:spcPts val="0"/>
                        </a:spcAft>
                        <a:buNone/>
                      </a:pPr>
                      <a:endParaRPr lang="en-US" sz="1000" b="0" i="0" u="none" strike="noStrike" noProof="0">
                        <a:solidFill>
                          <a:schemeClr val="tx1"/>
                        </a:solidFill>
                        <a:latin typeface="Verdana"/>
                      </a:endParaRPr>
                    </a:p>
                    <a:p>
                      <a:pPr lvl="0">
                        <a:buNone/>
                      </a:pPr>
                      <a:endParaRPr lang="en-US" sz="1000">
                        <a:solidFill>
                          <a:schemeClr val="tx1"/>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Baselined Source Code</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Traceability Matrix updated with Source Code details</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Code quality targets passed</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Manual Code reviews and signoff</a:t>
                      </a:r>
                      <a:endParaRPr lang="en-US" sz="1000">
                        <a:solidFill>
                          <a:schemeClr val="tx1"/>
                        </a:solidFill>
                        <a:latin typeface="Verdana"/>
                      </a:endParaRPr>
                    </a:p>
                    <a:p>
                      <a:pPr marL="171450" lvl="0" indent="-171450" algn="l">
                        <a:lnSpc>
                          <a:spcPct val="100000"/>
                        </a:lnSpc>
                        <a:spcBef>
                          <a:spcPts val="0"/>
                        </a:spcBef>
                        <a:spcAft>
                          <a:spcPts val="0"/>
                        </a:spcAft>
                        <a:buFont typeface="Arial"/>
                        <a:buChar char="•"/>
                      </a:pPr>
                      <a:r>
                        <a:rPr lang="en-US" sz="1000" b="0" i="0" u="none" strike="noStrike" noProof="0">
                          <a:solidFill>
                            <a:schemeClr val="tx1"/>
                          </a:solidFill>
                          <a:latin typeface="Verdana"/>
                        </a:rPr>
                        <a:t>Code coverage targets passed </a:t>
                      </a:r>
                    </a:p>
                    <a:p>
                      <a:pPr marL="0" lvl="0" indent="0" algn="l">
                        <a:lnSpc>
                          <a:spcPct val="100000"/>
                        </a:lnSpc>
                        <a:spcBef>
                          <a:spcPts val="0"/>
                        </a:spcBef>
                        <a:spcAft>
                          <a:spcPts val="0"/>
                        </a:spcAft>
                        <a:buFont typeface="Arial"/>
                        <a:buChar char="•"/>
                      </a:pPr>
                      <a:endParaRPr lang="en-US" sz="1000" b="0" i="0" u="none" strike="noStrike" noProof="0">
                        <a:solidFill>
                          <a:schemeClr val="tx1"/>
                        </a:solidFill>
                        <a:latin typeface="Verdana"/>
                      </a:endParaRPr>
                    </a:p>
                    <a:p>
                      <a:pPr marL="171450" lvl="0" indent="-171450" algn="l">
                        <a:lnSpc>
                          <a:spcPct val="100000"/>
                        </a:lnSpc>
                        <a:spcBef>
                          <a:spcPts val="0"/>
                        </a:spcBef>
                        <a:spcAft>
                          <a:spcPts val="0"/>
                        </a:spcAft>
                        <a:buFont typeface="Arial"/>
                        <a:buChar char="•"/>
                      </a:pPr>
                      <a:endParaRPr lang="en-US" sz="1000" b="0" i="0" u="none" strike="noStrike" noProof="0">
                        <a:solidFill>
                          <a:schemeClr val="tx1"/>
                        </a:solidFill>
                        <a:latin typeface="Verdana"/>
                      </a:endParaRPr>
                    </a:p>
                  </a:txBody>
                  <a:tcPr/>
                </a:tc>
                <a:extLst>
                  <a:ext uri="{0D108BD9-81ED-4DB2-BD59-A6C34878D82A}">
                    <a16:rowId xmlns:a16="http://schemas.microsoft.com/office/drawing/2014/main" val="4086377798"/>
                  </a:ext>
                </a:extLst>
              </a:tr>
              <a:tr h="370839">
                <a:tc>
                  <a:txBody>
                    <a:bodyPr/>
                    <a:lstStyle/>
                    <a:p>
                      <a:pPr lvl="0" algn="l">
                        <a:lnSpc>
                          <a:spcPct val="100000"/>
                        </a:lnSpc>
                        <a:spcBef>
                          <a:spcPts val="0"/>
                        </a:spcBef>
                        <a:spcAft>
                          <a:spcPts val="0"/>
                        </a:spcAft>
                        <a:buNone/>
                      </a:pPr>
                      <a:r>
                        <a:rPr lang="en-US" sz="1000" b="0" i="0" u="none" strike="noStrike" noProof="0">
                          <a:solidFill>
                            <a:srgbClr val="000000"/>
                          </a:solidFill>
                          <a:latin typeface="Verdana"/>
                        </a:rPr>
                        <a:t>Integration Testing</a:t>
                      </a:r>
                      <a:endParaRPr lang="en-US"/>
                    </a:p>
                    <a:p>
                      <a:pPr lvl="0" algn="l">
                        <a:lnSpc>
                          <a:spcPct val="100000"/>
                        </a:lnSpc>
                        <a:spcBef>
                          <a:spcPts val="0"/>
                        </a:spcBef>
                        <a:spcAft>
                          <a:spcPts val="0"/>
                        </a:spcAft>
                        <a:buNone/>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Integration Testcases</a:t>
                      </a:r>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Integrated Source Code</a:t>
                      </a:r>
                      <a:endParaRPr lang="en-US"/>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p>
                      <a:pPr marL="0" lvl="0" indent="0" algn="l">
                        <a:lnSpc>
                          <a:spcPct val="100000"/>
                        </a:lnSpc>
                        <a:spcBef>
                          <a:spcPts val="0"/>
                        </a:spcBef>
                        <a:spcAft>
                          <a:spcPts val="0"/>
                        </a:spcAft>
                        <a:buNone/>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Perform Integration Testing and fix the defects</a:t>
                      </a:r>
                      <a:endParaRPr lang="en-US"/>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tc>
                  <a:txBody>
                    <a:bodyPr/>
                    <a:lstStyle/>
                    <a:p>
                      <a:pPr lvl="0" algn="l">
                        <a:lnSpc>
                          <a:spcPct val="100000"/>
                        </a:lnSpc>
                        <a:spcBef>
                          <a:spcPts val="0"/>
                        </a:spcBef>
                        <a:spcAft>
                          <a:spcPts val="0"/>
                        </a:spcAft>
                        <a:buNone/>
                      </a:pPr>
                      <a:r>
                        <a:rPr lang="en-US" sz="1000" b="0" i="0" u="none" strike="noStrike" noProof="0">
                          <a:solidFill>
                            <a:srgbClr val="000000"/>
                          </a:solidFill>
                          <a:latin typeface="Verdana"/>
                        </a:rPr>
                        <a:t>Quality gate checks using tools integrated into CI/CD pipeline</a:t>
                      </a:r>
                      <a:endParaRPr lang="en-US"/>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Quality gates passed </a:t>
                      </a:r>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extLst>
                  <a:ext uri="{0D108BD9-81ED-4DB2-BD59-A6C34878D82A}">
                    <a16:rowId xmlns:a16="http://schemas.microsoft.com/office/drawing/2014/main" val="86227984"/>
                  </a:ext>
                </a:extLst>
              </a:tr>
              <a:tr h="818173">
                <a:tc>
                  <a:txBody>
                    <a:bodyPr/>
                    <a:lstStyle/>
                    <a:p>
                      <a:pPr lvl="0" algn="l">
                        <a:lnSpc>
                          <a:spcPct val="100000"/>
                        </a:lnSpc>
                        <a:spcBef>
                          <a:spcPts val="0"/>
                        </a:spcBef>
                        <a:spcAft>
                          <a:spcPts val="0"/>
                        </a:spcAft>
                        <a:buNone/>
                      </a:pPr>
                      <a:r>
                        <a:rPr lang="en-US" sz="1000" b="0" i="0" u="none" strike="noStrike" noProof="0">
                          <a:solidFill>
                            <a:srgbClr val="000000"/>
                          </a:solidFill>
                          <a:latin typeface="Verdana"/>
                        </a:rPr>
                        <a:t>System Testing</a:t>
                      </a:r>
                      <a:endParaRPr lang="en-US"/>
                    </a:p>
                    <a:p>
                      <a:pPr lvl="0">
                        <a:buNone/>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System Testcases</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Requirement Specifications </a:t>
                      </a:r>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Build</a:t>
                      </a:r>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System Test Environment</a:t>
                      </a:r>
                      <a:endParaRPr lang="en-US"/>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Set Up System Test Environment</a:t>
                      </a:r>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Perform System Testing and fix the defects</a:t>
                      </a:r>
                      <a:endParaRPr lang="en-US"/>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Test coverage </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Test execution results</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Release/product delivery audits</a:t>
                      </a:r>
                      <a:endParaRPr lang="en-US"/>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System Test Results Passed</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User documentation</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Release notes</a:t>
                      </a:r>
                    </a:p>
                  </a:txBody>
                  <a:tcPr/>
                </a:tc>
                <a:extLst>
                  <a:ext uri="{0D108BD9-81ED-4DB2-BD59-A6C34878D82A}">
                    <a16:rowId xmlns:a16="http://schemas.microsoft.com/office/drawing/2014/main" val="3124743202"/>
                  </a:ext>
                </a:extLst>
              </a:tr>
              <a:tr h="818173">
                <a:tc>
                  <a:txBody>
                    <a:bodyPr/>
                    <a:lstStyle/>
                    <a:p>
                      <a:pPr lvl="0" algn="l">
                        <a:lnSpc>
                          <a:spcPct val="100000"/>
                        </a:lnSpc>
                        <a:spcBef>
                          <a:spcPts val="0"/>
                        </a:spcBef>
                        <a:spcAft>
                          <a:spcPts val="0"/>
                        </a:spcAft>
                        <a:buNone/>
                      </a:pPr>
                      <a:r>
                        <a:rPr lang="en-US" sz="1000" b="0" i="0" u="none" strike="noStrike" noProof="0">
                          <a:solidFill>
                            <a:srgbClr val="000000"/>
                          </a:solidFill>
                          <a:latin typeface="Verdana"/>
                        </a:rPr>
                        <a:t>User Acceptance Testing</a:t>
                      </a:r>
                      <a:endParaRPr lang="en-US"/>
                    </a:p>
                    <a:p>
                      <a:pPr lvl="0">
                        <a:buNone/>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Acceptance Test Plan/Cases</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Business Requirement Document</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UAT Test Environment</a:t>
                      </a:r>
                      <a:endParaRPr lang="en-US"/>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Provide Support for Acceptance test by customer and fix the defects</a:t>
                      </a:r>
                    </a:p>
                  </a:txBody>
                  <a:tcPr/>
                </a:tc>
                <a:tc>
                  <a:txBody>
                    <a:bodyPr/>
                    <a:lstStyle/>
                    <a:p>
                      <a:pPr lvl="0" algn="l">
                        <a:lnSpc>
                          <a:spcPct val="100000"/>
                        </a:lnSpc>
                        <a:spcBef>
                          <a:spcPts val="0"/>
                        </a:spcBef>
                        <a:spcAft>
                          <a:spcPts val="0"/>
                        </a:spcAft>
                        <a:buNone/>
                      </a:pPr>
                      <a:r>
                        <a:rPr lang="en-US" sz="1000" b="0" i="0" u="none" strike="noStrike" noProof="0">
                          <a:solidFill>
                            <a:srgbClr val="000000"/>
                          </a:solidFill>
                          <a:latin typeface="Verdana"/>
                        </a:rPr>
                        <a:t>UAT  coverage</a:t>
                      </a:r>
                      <a:endParaRPr lang="en-US"/>
                    </a:p>
                    <a:p>
                      <a:pPr lvl="0" algn="l">
                        <a:lnSpc>
                          <a:spcPct val="100000"/>
                        </a:lnSpc>
                        <a:spcBef>
                          <a:spcPts val="0"/>
                        </a:spcBef>
                        <a:spcAft>
                          <a:spcPts val="0"/>
                        </a:spcAft>
                        <a:buNone/>
                      </a:pPr>
                      <a:r>
                        <a:rPr lang="en-US" sz="1000" b="0" i="0" u="none" strike="noStrike" noProof="0">
                          <a:solidFill>
                            <a:srgbClr val="000000"/>
                          </a:solidFill>
                          <a:latin typeface="Verdana"/>
                        </a:rPr>
                        <a:t>Test execution results </a:t>
                      </a:r>
                      <a:endParaRPr lang="en-US"/>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Acceptance Test Results Passed</a:t>
                      </a:r>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UAT Signoff from Customer and Go-live approval</a:t>
                      </a:r>
                      <a:endParaRPr lang="en-US"/>
                    </a:p>
                  </a:txBody>
                  <a:tcPr/>
                </a:tc>
                <a:extLst>
                  <a:ext uri="{0D108BD9-81ED-4DB2-BD59-A6C34878D82A}">
                    <a16:rowId xmlns:a16="http://schemas.microsoft.com/office/drawing/2014/main" val="2894448772"/>
                  </a:ext>
                </a:extLst>
              </a:tr>
              <a:tr h="370838">
                <a:tc>
                  <a:txBody>
                    <a:bodyPr/>
                    <a:lstStyle/>
                    <a:p>
                      <a:pPr lvl="0">
                        <a:buNone/>
                      </a:pPr>
                      <a:r>
                        <a:rPr lang="en-US" sz="1000" b="0" i="0" u="none" strike="noStrike" noProof="0">
                          <a:solidFill>
                            <a:srgbClr val="000000"/>
                          </a:solidFill>
                          <a:latin typeface="Verdana"/>
                        </a:rPr>
                        <a:t>Implementation</a:t>
                      </a:r>
                      <a:endParaRPr lang="en-US"/>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Release Package</a:t>
                      </a:r>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Implementation Plan</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Release Notes</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UAT Signoff from Customer</a:t>
                      </a:r>
                      <a:endParaRPr lang="en-US"/>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Prepare For Implementation</a:t>
                      </a:r>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Deploy The code in production</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Conduct User Training</a:t>
                      </a:r>
                      <a:endParaRPr lang="en-US"/>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Cut over and go live</a:t>
                      </a:r>
                      <a:endParaRPr lang="en-US"/>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tc>
                  <a:txBody>
                    <a:bodyPr/>
                    <a:lstStyle/>
                    <a:p>
                      <a:pPr lvl="0" algn="l">
                        <a:lnSpc>
                          <a:spcPct val="100000"/>
                        </a:lnSpc>
                        <a:spcBef>
                          <a:spcPts val="0"/>
                        </a:spcBef>
                        <a:spcAft>
                          <a:spcPts val="0"/>
                        </a:spcAft>
                        <a:buNone/>
                      </a:pPr>
                      <a:r>
                        <a:rPr lang="en-US" sz="1000" b="0" i="0" u="none" strike="noStrike" noProof="0">
                          <a:solidFill>
                            <a:srgbClr val="000000"/>
                          </a:solidFill>
                          <a:latin typeface="Verdana"/>
                        </a:rPr>
                        <a:t>Review and Sign off on successful deployment</a:t>
                      </a:r>
                      <a:endParaRPr lang="en-US"/>
                    </a:p>
                    <a:p>
                      <a:pPr marL="0" lvl="0" indent="0" algn="l">
                        <a:buNone/>
                      </a:pPr>
                      <a:endParaRPr lang="en-US"/>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Successful code deployment in Production</a:t>
                      </a:r>
                      <a:endParaRPr lang="en-US"/>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extLst>
                  <a:ext uri="{0D108BD9-81ED-4DB2-BD59-A6C34878D82A}">
                    <a16:rowId xmlns:a16="http://schemas.microsoft.com/office/drawing/2014/main" val="2032698276"/>
                  </a:ext>
                </a:extLst>
              </a:tr>
              <a:tr h="370838">
                <a:tc>
                  <a:txBody>
                    <a:bodyPr/>
                    <a:lstStyle/>
                    <a:p>
                      <a:pPr lvl="0" algn="l">
                        <a:lnSpc>
                          <a:spcPct val="100000"/>
                        </a:lnSpc>
                        <a:spcBef>
                          <a:spcPts val="0"/>
                        </a:spcBef>
                        <a:spcAft>
                          <a:spcPts val="0"/>
                        </a:spcAft>
                        <a:buNone/>
                      </a:pPr>
                      <a:r>
                        <a:rPr lang="en-US" sz="1000" b="0" i="0" u="none" strike="noStrike" noProof="0">
                          <a:solidFill>
                            <a:srgbClr val="000000"/>
                          </a:solidFill>
                          <a:latin typeface="Verdana"/>
                        </a:rPr>
                        <a:t>Warranty and Handover</a:t>
                      </a:r>
                      <a:endParaRPr lang="en-US"/>
                    </a:p>
                    <a:p>
                      <a:pPr lvl="0">
                        <a:buNone/>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Training Materials</a:t>
                      </a:r>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All deliverables from above steps</a:t>
                      </a:r>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Provide Warranty Support</a:t>
                      </a:r>
                    </a:p>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Handover To Support</a:t>
                      </a:r>
                      <a:endParaRPr lang="en-US"/>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tc>
                  <a:txBody>
                    <a:bodyPr/>
                    <a:lstStyle/>
                    <a:p>
                      <a:pPr lvl="0" algn="l">
                        <a:lnSpc>
                          <a:spcPct val="100000"/>
                        </a:lnSpc>
                        <a:spcBef>
                          <a:spcPts val="0"/>
                        </a:spcBef>
                        <a:spcAft>
                          <a:spcPts val="0"/>
                        </a:spcAft>
                        <a:buNone/>
                      </a:pPr>
                      <a:r>
                        <a:rPr lang="en-US" sz="1000" b="0" i="0" u="none" strike="noStrike" noProof="0">
                          <a:solidFill>
                            <a:srgbClr val="000000"/>
                          </a:solidFill>
                          <a:latin typeface="Verdana"/>
                        </a:rPr>
                        <a:t>Review and sign off of Handover document</a:t>
                      </a:r>
                      <a:endParaRPr lang="en-US"/>
                    </a:p>
                    <a:p>
                      <a:pPr marL="0" lvl="0" indent="0" algn="l">
                        <a:buNone/>
                      </a:pPr>
                      <a:endParaRPr lang="en-US"/>
                    </a:p>
                  </a:txBody>
                  <a:tcPr/>
                </a:tc>
                <a:tc>
                  <a:txBody>
                    <a:bodyPr/>
                    <a:lstStyle/>
                    <a:p>
                      <a:pPr marL="171450" lvl="0" indent="-171450" algn="l">
                        <a:lnSpc>
                          <a:spcPct val="100000"/>
                        </a:lnSpc>
                        <a:spcBef>
                          <a:spcPts val="0"/>
                        </a:spcBef>
                        <a:spcAft>
                          <a:spcPts val="0"/>
                        </a:spcAft>
                        <a:buFont typeface="Arial"/>
                        <a:buChar char="•"/>
                      </a:pPr>
                      <a:r>
                        <a:rPr lang="en-US" sz="1000" b="0" i="0" u="none" strike="noStrike" noProof="0">
                          <a:solidFill>
                            <a:srgbClr val="000000"/>
                          </a:solidFill>
                          <a:latin typeface="Verdana"/>
                        </a:rPr>
                        <a:t>Handover to support team successfully completed</a:t>
                      </a:r>
                    </a:p>
                    <a:p>
                      <a:pPr marL="171450" lvl="0" indent="-171450" algn="l">
                        <a:lnSpc>
                          <a:spcPct val="100000"/>
                        </a:lnSpc>
                        <a:spcBef>
                          <a:spcPts val="0"/>
                        </a:spcBef>
                        <a:spcAft>
                          <a:spcPts val="0"/>
                        </a:spcAft>
                        <a:buFont typeface="Arial"/>
                        <a:buChar char="•"/>
                      </a:pPr>
                      <a:endParaRPr lang="en-US" sz="1000" b="0" i="0" u="none" strike="noStrike" noProof="0">
                        <a:solidFill>
                          <a:srgbClr val="000000"/>
                        </a:solidFill>
                        <a:latin typeface="Verdana"/>
                      </a:endParaRPr>
                    </a:p>
                  </a:txBody>
                  <a:tcPr/>
                </a:tc>
                <a:extLst>
                  <a:ext uri="{0D108BD9-81ED-4DB2-BD59-A6C34878D82A}">
                    <a16:rowId xmlns:a16="http://schemas.microsoft.com/office/drawing/2014/main" val="1080332187"/>
                  </a:ext>
                </a:extLst>
              </a:tr>
            </a:tbl>
          </a:graphicData>
        </a:graphic>
      </p:graphicFrame>
    </p:spTree>
    <p:extLst>
      <p:ext uri="{BB962C8B-B14F-4D97-AF65-F5344CB8AC3E}">
        <p14:creationId xmlns:p14="http://schemas.microsoft.com/office/powerpoint/2010/main" val="7835518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33809-EE0C-33C8-A287-93EB07E6FDF1}"/>
              </a:ext>
            </a:extLst>
          </p:cNvPr>
          <p:cNvSpPr>
            <a:spLocks noGrp="1"/>
          </p:cNvSpPr>
          <p:nvPr>
            <p:ph type="title"/>
          </p:nvPr>
        </p:nvSpPr>
        <p:spPr>
          <a:xfrm>
            <a:off x="404813" y="388188"/>
            <a:ext cx="10947772" cy="316173"/>
          </a:xfrm>
        </p:spPr>
        <p:txBody>
          <a:bodyPr/>
          <a:lstStyle/>
          <a:p>
            <a:r>
              <a:rPr lang="en-US"/>
              <a:t>Recommended Standards, Tools, Frameworks</a:t>
            </a:r>
          </a:p>
        </p:txBody>
      </p:sp>
      <p:graphicFrame>
        <p:nvGraphicFramePr>
          <p:cNvPr id="3" name="Table 2">
            <a:extLst>
              <a:ext uri="{FF2B5EF4-FFF2-40B4-BE49-F238E27FC236}">
                <a16:creationId xmlns:a16="http://schemas.microsoft.com/office/drawing/2014/main" id="{C129D896-66D0-A1F3-EC85-B0E30EDA5A80}"/>
              </a:ext>
            </a:extLst>
          </p:cNvPr>
          <p:cNvGraphicFramePr>
            <a:graphicFrameLocks noGrp="1"/>
          </p:cNvGraphicFramePr>
          <p:nvPr>
            <p:extLst>
              <p:ext uri="{D42A27DB-BD31-4B8C-83A1-F6EECF244321}">
                <p14:modId xmlns:p14="http://schemas.microsoft.com/office/powerpoint/2010/main" val="3750258542"/>
              </p:ext>
            </p:extLst>
          </p:nvPr>
        </p:nvGraphicFramePr>
        <p:xfrm>
          <a:off x="351692" y="781538"/>
          <a:ext cx="11218931" cy="5501638"/>
        </p:xfrm>
        <a:graphic>
          <a:graphicData uri="http://schemas.openxmlformats.org/drawingml/2006/table">
            <a:tbl>
              <a:tblPr firstRow="1" bandRow="1">
                <a:tableStyleId>{5C22544A-7EE6-4342-B048-85BDC9FD1C3A}</a:tableStyleId>
              </a:tblPr>
              <a:tblGrid>
                <a:gridCol w="3247019">
                  <a:extLst>
                    <a:ext uri="{9D8B030D-6E8A-4147-A177-3AD203B41FA5}">
                      <a16:colId xmlns:a16="http://schemas.microsoft.com/office/drawing/2014/main" val="615363209"/>
                    </a:ext>
                  </a:extLst>
                </a:gridCol>
                <a:gridCol w="3247019">
                  <a:extLst>
                    <a:ext uri="{9D8B030D-6E8A-4147-A177-3AD203B41FA5}">
                      <a16:colId xmlns:a16="http://schemas.microsoft.com/office/drawing/2014/main" val="333451128"/>
                    </a:ext>
                  </a:extLst>
                </a:gridCol>
                <a:gridCol w="4724893">
                  <a:extLst>
                    <a:ext uri="{9D8B030D-6E8A-4147-A177-3AD203B41FA5}">
                      <a16:colId xmlns:a16="http://schemas.microsoft.com/office/drawing/2014/main" val="801222919"/>
                    </a:ext>
                  </a:extLst>
                </a:gridCol>
              </a:tblGrid>
              <a:tr h="370840">
                <a:tc>
                  <a:txBody>
                    <a:bodyPr/>
                    <a:lstStyle/>
                    <a:p>
                      <a:r>
                        <a:rPr lang="en-US" sz="1400"/>
                        <a:t>Standards/Tools/Frameworks</a:t>
                      </a:r>
                    </a:p>
                  </a:txBody>
                  <a:tcPr/>
                </a:tc>
                <a:tc>
                  <a:txBody>
                    <a:bodyPr/>
                    <a:lstStyle/>
                    <a:p>
                      <a:r>
                        <a:rPr lang="en-US" sz="1400"/>
                        <a:t>Recommendations</a:t>
                      </a:r>
                    </a:p>
                  </a:txBody>
                  <a:tcPr/>
                </a:tc>
                <a:tc>
                  <a:txBody>
                    <a:bodyPr/>
                    <a:lstStyle/>
                    <a:p>
                      <a:r>
                        <a:rPr lang="en-US" sz="1400"/>
                        <a:t>Comment</a:t>
                      </a:r>
                    </a:p>
                  </a:txBody>
                  <a:tcPr/>
                </a:tc>
                <a:extLst>
                  <a:ext uri="{0D108BD9-81ED-4DB2-BD59-A6C34878D82A}">
                    <a16:rowId xmlns:a16="http://schemas.microsoft.com/office/drawing/2014/main" val="1363268100"/>
                  </a:ext>
                </a:extLst>
              </a:tr>
              <a:tr h="370840">
                <a:tc>
                  <a:txBody>
                    <a:bodyPr/>
                    <a:lstStyle/>
                    <a:p>
                      <a:r>
                        <a:rPr lang="en-US" sz="1200"/>
                        <a:t>Language</a:t>
                      </a:r>
                    </a:p>
                  </a:txBody>
                  <a:tcPr/>
                </a:tc>
                <a:tc>
                  <a:txBody>
                    <a:bodyPr/>
                    <a:lstStyle/>
                    <a:p>
                      <a:r>
                        <a:rPr lang="en-US" sz="1200"/>
                        <a:t>Java 8+</a:t>
                      </a:r>
                    </a:p>
                  </a:txBody>
                  <a:tcPr/>
                </a:tc>
                <a:tc>
                  <a:txBody>
                    <a:bodyPr/>
                    <a:lstStyle/>
                    <a:p>
                      <a:r>
                        <a:rPr lang="en-US" sz="1200"/>
                        <a:t>Availability of latest features</a:t>
                      </a:r>
                    </a:p>
                  </a:txBody>
                  <a:tcPr/>
                </a:tc>
                <a:extLst>
                  <a:ext uri="{0D108BD9-81ED-4DB2-BD59-A6C34878D82A}">
                    <a16:rowId xmlns:a16="http://schemas.microsoft.com/office/drawing/2014/main" val="2159744030"/>
                  </a:ext>
                </a:extLst>
              </a:tr>
              <a:tr h="370839">
                <a:tc>
                  <a:txBody>
                    <a:bodyPr/>
                    <a:lstStyle/>
                    <a:p>
                      <a:pPr lvl="0">
                        <a:buNone/>
                      </a:pPr>
                      <a:r>
                        <a:rPr lang="en-US" sz="1200"/>
                        <a:t>SDLC methodology</a:t>
                      </a:r>
                    </a:p>
                  </a:txBody>
                  <a:tcPr/>
                </a:tc>
                <a:tc>
                  <a:txBody>
                    <a:bodyPr/>
                    <a:lstStyle/>
                    <a:p>
                      <a:pPr marL="285750" lvl="0" indent="-285750">
                        <a:buFont typeface="Arial"/>
                        <a:buChar char="•"/>
                      </a:pPr>
                      <a:r>
                        <a:rPr lang="en-US" sz="1200"/>
                        <a:t>Agile</a:t>
                      </a:r>
                    </a:p>
                    <a:p>
                      <a:pPr marL="285750" lvl="0" indent="-285750">
                        <a:buFont typeface="Arial"/>
                        <a:buChar char="•"/>
                      </a:pPr>
                      <a:r>
                        <a:rPr lang="en-US" sz="1200"/>
                        <a:t>Iterative</a:t>
                      </a:r>
                    </a:p>
                  </a:txBody>
                  <a:tcPr/>
                </a:tc>
                <a:tc>
                  <a:txBody>
                    <a:bodyPr/>
                    <a:lstStyle/>
                    <a:p>
                      <a:pPr lvl="0">
                        <a:buNone/>
                      </a:pPr>
                      <a:r>
                        <a:rPr lang="en-US" sz="1200"/>
                        <a:t>Agile is commonly used both for development and prod support</a:t>
                      </a:r>
                    </a:p>
                  </a:txBody>
                  <a:tcPr/>
                </a:tc>
                <a:extLst>
                  <a:ext uri="{0D108BD9-81ED-4DB2-BD59-A6C34878D82A}">
                    <a16:rowId xmlns:a16="http://schemas.microsoft.com/office/drawing/2014/main" val="3992634445"/>
                  </a:ext>
                </a:extLst>
              </a:tr>
              <a:tr h="370840">
                <a:tc>
                  <a:txBody>
                    <a:bodyPr/>
                    <a:lstStyle/>
                    <a:p>
                      <a:r>
                        <a:rPr lang="en-US" sz="1200"/>
                        <a:t>Coding Framework</a:t>
                      </a:r>
                    </a:p>
                  </a:txBody>
                  <a:tcPr/>
                </a:tc>
                <a:tc>
                  <a:txBody>
                    <a:bodyPr/>
                    <a:lstStyle/>
                    <a:p>
                      <a:pPr marL="285750" indent="-285750">
                        <a:buFont typeface="Arial"/>
                        <a:buChar char="•"/>
                      </a:pPr>
                      <a:r>
                        <a:rPr lang="en-US" sz="1200"/>
                        <a:t>IntelliJ</a:t>
                      </a:r>
                    </a:p>
                    <a:p>
                      <a:pPr marL="285750" lvl="0" indent="-285750">
                        <a:buFont typeface="Arial"/>
                        <a:buChar char="•"/>
                      </a:pPr>
                      <a:r>
                        <a:rPr lang="en-US" sz="1200"/>
                        <a:t>Eclipse</a:t>
                      </a:r>
                    </a:p>
                  </a:txBody>
                  <a:tcPr/>
                </a:tc>
                <a:tc>
                  <a:txBody>
                    <a:bodyPr/>
                    <a:lstStyle/>
                    <a:p>
                      <a:r>
                        <a:rPr lang="en-US" sz="1200"/>
                        <a:t>Most used IDEs</a:t>
                      </a:r>
                    </a:p>
                  </a:txBody>
                  <a:tcPr/>
                </a:tc>
                <a:extLst>
                  <a:ext uri="{0D108BD9-81ED-4DB2-BD59-A6C34878D82A}">
                    <a16:rowId xmlns:a16="http://schemas.microsoft.com/office/drawing/2014/main" val="1411666934"/>
                  </a:ext>
                </a:extLst>
              </a:tr>
              <a:tr h="370840">
                <a:tc>
                  <a:txBody>
                    <a:bodyPr/>
                    <a:lstStyle/>
                    <a:p>
                      <a:r>
                        <a:rPr lang="en-US" sz="1200"/>
                        <a:t>Build Tools</a:t>
                      </a:r>
                    </a:p>
                  </a:txBody>
                  <a:tcPr/>
                </a:tc>
                <a:tc>
                  <a:txBody>
                    <a:bodyPr/>
                    <a:lstStyle/>
                    <a:p>
                      <a:pPr marL="285750" indent="-285750">
                        <a:buFont typeface="Arial"/>
                        <a:buChar char="•"/>
                      </a:pPr>
                      <a:r>
                        <a:rPr lang="en-US" sz="1200"/>
                        <a:t>Maven</a:t>
                      </a:r>
                    </a:p>
                    <a:p>
                      <a:pPr marL="285750" lvl="0" indent="-285750">
                        <a:buFont typeface="Arial"/>
                        <a:buChar char="•"/>
                      </a:pPr>
                      <a:r>
                        <a:rPr lang="en-US" sz="1200"/>
                        <a:t>Gradle</a:t>
                      </a:r>
                    </a:p>
                  </a:txBody>
                  <a:tcPr/>
                </a:tc>
                <a:tc>
                  <a:txBody>
                    <a:bodyPr/>
                    <a:lstStyle/>
                    <a:p>
                      <a:endParaRPr lang="en-US" sz="1200"/>
                    </a:p>
                  </a:txBody>
                  <a:tcPr/>
                </a:tc>
                <a:extLst>
                  <a:ext uri="{0D108BD9-81ED-4DB2-BD59-A6C34878D82A}">
                    <a16:rowId xmlns:a16="http://schemas.microsoft.com/office/drawing/2014/main" val="3013371144"/>
                  </a:ext>
                </a:extLst>
              </a:tr>
              <a:tr h="370840">
                <a:tc>
                  <a:txBody>
                    <a:bodyPr/>
                    <a:lstStyle/>
                    <a:p>
                      <a:r>
                        <a:rPr lang="en-US" sz="1200"/>
                        <a:t>Logging Framework</a:t>
                      </a:r>
                    </a:p>
                  </a:txBody>
                  <a:tcPr/>
                </a:tc>
                <a:tc>
                  <a:txBody>
                    <a:bodyPr/>
                    <a:lstStyle/>
                    <a:p>
                      <a:pPr marL="285750" indent="-285750">
                        <a:buFont typeface="Arial"/>
                        <a:buChar char="•"/>
                      </a:pPr>
                      <a:r>
                        <a:rPr lang="en-US" sz="1200"/>
                        <a:t>Log4J</a:t>
                      </a:r>
                    </a:p>
                    <a:p>
                      <a:pPr marL="285750" lvl="0" indent="-285750">
                        <a:buFont typeface="Arial"/>
                        <a:buChar char="•"/>
                      </a:pPr>
                      <a:r>
                        <a:rPr lang="en-US" sz="1200"/>
                        <a:t>slf4j</a:t>
                      </a:r>
                    </a:p>
                  </a:txBody>
                  <a:tcPr/>
                </a:tc>
                <a:tc>
                  <a:txBody>
                    <a:bodyPr/>
                    <a:lstStyle/>
                    <a:p>
                      <a:pPr lvl="0">
                        <a:buNone/>
                      </a:pPr>
                      <a:r>
                        <a:rPr lang="en-US" sz="1200" b="0" i="0" u="none" strike="noStrike" noProof="0">
                          <a:solidFill>
                            <a:srgbClr val="000000"/>
                          </a:solidFill>
                          <a:latin typeface="Ubuntu"/>
                        </a:rPr>
                        <a:t>Well known logging frameworks for Java</a:t>
                      </a:r>
                      <a:endParaRPr lang="en-US" sz="1200"/>
                    </a:p>
                  </a:txBody>
                  <a:tcPr/>
                </a:tc>
                <a:extLst>
                  <a:ext uri="{0D108BD9-81ED-4DB2-BD59-A6C34878D82A}">
                    <a16:rowId xmlns:a16="http://schemas.microsoft.com/office/drawing/2014/main" val="2491166556"/>
                  </a:ext>
                </a:extLst>
              </a:tr>
              <a:tr h="370839">
                <a:tc>
                  <a:txBody>
                    <a:bodyPr/>
                    <a:lstStyle/>
                    <a:p>
                      <a:pPr lvl="0">
                        <a:buNone/>
                      </a:pPr>
                      <a:r>
                        <a:rPr lang="en-US" sz="1200"/>
                        <a:t>Testing</a:t>
                      </a:r>
                    </a:p>
                  </a:txBody>
                  <a:tcPr/>
                </a:tc>
                <a:tc>
                  <a:txBody>
                    <a:bodyPr/>
                    <a:lstStyle/>
                    <a:p>
                      <a:pPr marL="285750" lvl="0" indent="-285750">
                        <a:buFont typeface="Arial"/>
                        <a:buChar char="•"/>
                      </a:pPr>
                      <a:r>
                        <a:rPr lang="en-US" sz="1200"/>
                        <a:t>JUnit</a:t>
                      </a:r>
                    </a:p>
                    <a:p>
                      <a:pPr marL="285750" lvl="0" indent="-285750">
                        <a:buFont typeface="Arial"/>
                        <a:buChar char="•"/>
                      </a:pPr>
                      <a:r>
                        <a:rPr lang="en-US" sz="1200"/>
                        <a:t>Mockito</a:t>
                      </a:r>
                    </a:p>
                    <a:p>
                      <a:pPr marL="285750" lvl="0" indent="-285750">
                        <a:buFont typeface="Arial"/>
                        <a:buChar char="•"/>
                      </a:pPr>
                      <a:r>
                        <a:rPr lang="en-US" sz="1200"/>
                        <a:t>Swagger</a:t>
                      </a:r>
                    </a:p>
                    <a:p>
                      <a:pPr marL="285750" lvl="0" indent="-285750">
                        <a:buFont typeface="Arial"/>
                        <a:buChar char="•"/>
                      </a:pPr>
                      <a:r>
                        <a:rPr lang="en-US" sz="1200"/>
                        <a:t>Postman</a:t>
                      </a:r>
                    </a:p>
                  </a:txBody>
                  <a:tcPr/>
                </a:tc>
                <a:tc>
                  <a:txBody>
                    <a:bodyPr/>
                    <a:lstStyle/>
                    <a:p>
                      <a:pPr lvl="0">
                        <a:buNone/>
                      </a:pPr>
                      <a:r>
                        <a:rPr lang="en-US" sz="1200"/>
                        <a:t>Well known testing frameworks/tools for Java</a:t>
                      </a:r>
                    </a:p>
                  </a:txBody>
                  <a:tcPr/>
                </a:tc>
                <a:extLst>
                  <a:ext uri="{0D108BD9-81ED-4DB2-BD59-A6C34878D82A}">
                    <a16:rowId xmlns:a16="http://schemas.microsoft.com/office/drawing/2014/main" val="2050914587"/>
                  </a:ext>
                </a:extLst>
              </a:tr>
              <a:tr h="370838">
                <a:tc>
                  <a:txBody>
                    <a:bodyPr/>
                    <a:lstStyle/>
                    <a:p>
                      <a:pPr lvl="0">
                        <a:buNone/>
                      </a:pPr>
                      <a:r>
                        <a:rPr lang="en-US" sz="1200"/>
                        <a:t>CI/CD</a:t>
                      </a:r>
                    </a:p>
                  </a:txBody>
                  <a:tcPr/>
                </a:tc>
                <a:tc>
                  <a:txBody>
                    <a:bodyPr/>
                    <a:lstStyle/>
                    <a:p>
                      <a:pPr marL="285750" lvl="0" indent="-285750">
                        <a:buFont typeface="Arial"/>
                        <a:buChar char="•"/>
                      </a:pPr>
                      <a:r>
                        <a:rPr lang="en-US" sz="1200"/>
                        <a:t>Jenkins</a:t>
                      </a:r>
                    </a:p>
                  </a:txBody>
                  <a:tcPr/>
                </a:tc>
                <a:tc>
                  <a:txBody>
                    <a:bodyPr/>
                    <a:lstStyle/>
                    <a:p>
                      <a:pPr lvl="0">
                        <a:buNone/>
                      </a:pPr>
                      <a:endParaRPr lang="en-US" sz="1200"/>
                    </a:p>
                  </a:txBody>
                  <a:tcPr/>
                </a:tc>
                <a:extLst>
                  <a:ext uri="{0D108BD9-81ED-4DB2-BD59-A6C34878D82A}">
                    <a16:rowId xmlns:a16="http://schemas.microsoft.com/office/drawing/2014/main" val="1671316397"/>
                  </a:ext>
                </a:extLst>
              </a:tr>
              <a:tr h="370838">
                <a:tc>
                  <a:txBody>
                    <a:bodyPr/>
                    <a:lstStyle/>
                    <a:p>
                      <a:pPr lvl="0">
                        <a:buNone/>
                      </a:pPr>
                      <a:r>
                        <a:rPr lang="en-US" sz="1200"/>
                        <a:t>Source code Management</a:t>
                      </a:r>
                    </a:p>
                  </a:txBody>
                  <a:tcPr/>
                </a:tc>
                <a:tc>
                  <a:txBody>
                    <a:bodyPr/>
                    <a:lstStyle/>
                    <a:p>
                      <a:pPr marL="285750" lvl="0" indent="-285750">
                        <a:buFont typeface="Arial"/>
                        <a:buChar char="•"/>
                      </a:pPr>
                      <a:r>
                        <a:rPr lang="en-US" sz="1200"/>
                        <a:t>Git</a:t>
                      </a:r>
                    </a:p>
                    <a:p>
                      <a:pPr marL="285750" lvl="0" indent="-285750">
                        <a:buFont typeface="Arial"/>
                        <a:buChar char="•"/>
                      </a:pPr>
                      <a:r>
                        <a:rPr lang="en-US" sz="1200"/>
                        <a:t>GitHub</a:t>
                      </a:r>
                    </a:p>
                    <a:p>
                      <a:pPr marL="285750" lvl="0" indent="-285750">
                        <a:buFont typeface="Arial"/>
                        <a:buChar char="•"/>
                      </a:pPr>
                      <a:r>
                        <a:rPr lang="en-US" sz="1200"/>
                        <a:t>Bit Bucket</a:t>
                      </a:r>
                    </a:p>
                    <a:p>
                      <a:pPr marL="285750" lvl="0" indent="-285750">
                        <a:buFont typeface="Arial"/>
                        <a:buChar char="•"/>
                      </a:pPr>
                      <a:r>
                        <a:rPr lang="en-US" sz="1200"/>
                        <a:t>SVN</a:t>
                      </a:r>
                    </a:p>
                  </a:txBody>
                  <a:tcPr/>
                </a:tc>
                <a:tc>
                  <a:txBody>
                    <a:bodyPr/>
                    <a:lstStyle/>
                    <a:p>
                      <a:pPr lvl="0">
                        <a:buNone/>
                      </a:pPr>
                      <a:r>
                        <a:rPr lang="en-US" sz="1200"/>
                        <a:t>Easy collaboration</a:t>
                      </a:r>
                    </a:p>
                    <a:p>
                      <a:pPr lvl="0">
                        <a:buNone/>
                      </a:pPr>
                      <a:r>
                        <a:rPr lang="en-US" sz="1200"/>
                        <a:t>Automatic merges</a:t>
                      </a:r>
                    </a:p>
                  </a:txBody>
                  <a:tcPr/>
                </a:tc>
                <a:extLst>
                  <a:ext uri="{0D108BD9-81ED-4DB2-BD59-A6C34878D82A}">
                    <a16:rowId xmlns:a16="http://schemas.microsoft.com/office/drawing/2014/main" val="262558363"/>
                  </a:ext>
                </a:extLst>
              </a:tr>
              <a:tr h="370838">
                <a:tc>
                  <a:txBody>
                    <a:bodyPr/>
                    <a:lstStyle/>
                    <a:p>
                      <a:pPr lvl="0">
                        <a:buNone/>
                      </a:pPr>
                      <a:r>
                        <a:rPr lang="en-US" sz="1200"/>
                        <a:t>DevOps/ALM tools</a:t>
                      </a:r>
                    </a:p>
                  </a:txBody>
                  <a:tcPr/>
                </a:tc>
                <a:tc>
                  <a:txBody>
                    <a:bodyPr/>
                    <a:lstStyle/>
                    <a:p>
                      <a:pPr marL="285750" lvl="0" indent="-285750">
                        <a:buFont typeface="Arial"/>
                        <a:buChar char="•"/>
                      </a:pPr>
                      <a:r>
                        <a:rPr lang="en-US" sz="1200"/>
                        <a:t>Jira</a:t>
                      </a:r>
                    </a:p>
                    <a:p>
                      <a:pPr marL="285750" lvl="0" indent="-285750">
                        <a:buFont typeface="Arial"/>
                        <a:buChar char="•"/>
                      </a:pPr>
                      <a:r>
                        <a:rPr lang="en-US" sz="1200"/>
                        <a:t>Confluence</a:t>
                      </a:r>
                    </a:p>
                  </a:txBody>
                  <a:tcPr/>
                </a:tc>
                <a:tc>
                  <a:txBody>
                    <a:bodyPr/>
                    <a:lstStyle/>
                    <a:p>
                      <a:pPr lvl="0">
                        <a:buNone/>
                      </a:pPr>
                      <a:r>
                        <a:rPr lang="en-US" sz="1200"/>
                        <a:t>Commonly used</a:t>
                      </a:r>
                    </a:p>
                  </a:txBody>
                  <a:tcPr/>
                </a:tc>
                <a:extLst>
                  <a:ext uri="{0D108BD9-81ED-4DB2-BD59-A6C34878D82A}">
                    <a16:rowId xmlns:a16="http://schemas.microsoft.com/office/drawing/2014/main" val="3138508437"/>
                  </a:ext>
                </a:extLst>
              </a:tr>
              <a:tr h="370838">
                <a:tc>
                  <a:txBody>
                    <a:bodyPr/>
                    <a:lstStyle/>
                    <a:p>
                      <a:pPr lvl="0">
                        <a:buNone/>
                      </a:pPr>
                      <a:r>
                        <a:rPr lang="en-US" sz="1200"/>
                        <a:t>Monitoring</a:t>
                      </a:r>
                    </a:p>
                  </a:txBody>
                  <a:tcPr/>
                </a:tc>
                <a:tc>
                  <a:txBody>
                    <a:bodyPr/>
                    <a:lstStyle/>
                    <a:p>
                      <a:pPr marL="285750" lvl="0" indent="-285750">
                        <a:buFont typeface="Arial"/>
                        <a:buChar char="•"/>
                      </a:pPr>
                      <a:r>
                        <a:rPr lang="en-US" sz="1200"/>
                        <a:t>Splunk</a:t>
                      </a:r>
                    </a:p>
                    <a:p>
                      <a:pPr marL="285750" lvl="0" indent="-285750">
                        <a:buFont typeface="Arial"/>
                        <a:buChar char="•"/>
                      </a:pPr>
                      <a:r>
                        <a:rPr lang="en-US" sz="1200"/>
                        <a:t>Elastic</a:t>
                      </a:r>
                    </a:p>
                  </a:txBody>
                  <a:tcPr/>
                </a:tc>
                <a:tc>
                  <a:txBody>
                    <a:bodyPr/>
                    <a:lstStyle/>
                    <a:p>
                      <a:pPr lvl="0">
                        <a:buNone/>
                      </a:pPr>
                      <a:endParaRPr lang="en-US" sz="1200"/>
                    </a:p>
                  </a:txBody>
                  <a:tcPr/>
                </a:tc>
                <a:extLst>
                  <a:ext uri="{0D108BD9-81ED-4DB2-BD59-A6C34878D82A}">
                    <a16:rowId xmlns:a16="http://schemas.microsoft.com/office/drawing/2014/main" val="1350723425"/>
                  </a:ext>
                </a:extLst>
              </a:tr>
            </a:tbl>
          </a:graphicData>
        </a:graphic>
      </p:graphicFrame>
    </p:spTree>
    <p:extLst>
      <p:ext uri="{BB962C8B-B14F-4D97-AF65-F5344CB8AC3E}">
        <p14:creationId xmlns:p14="http://schemas.microsoft.com/office/powerpoint/2010/main" val="20703034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C6FB-C07D-FA14-C500-BC4C28BEB74E}"/>
              </a:ext>
            </a:extLst>
          </p:cNvPr>
          <p:cNvSpPr>
            <a:spLocks noGrp="1"/>
          </p:cNvSpPr>
          <p:nvPr>
            <p:ph type="title"/>
          </p:nvPr>
        </p:nvSpPr>
        <p:spPr>
          <a:xfrm>
            <a:off x="619736" y="163495"/>
            <a:ext cx="10947772" cy="472481"/>
          </a:xfrm>
        </p:spPr>
        <p:txBody>
          <a:bodyPr/>
          <a:lstStyle/>
          <a:p>
            <a:r>
              <a:rPr lang="en-US"/>
              <a:t>Delivery Tools – Engineering</a:t>
            </a:r>
          </a:p>
        </p:txBody>
      </p:sp>
      <p:pic>
        <p:nvPicPr>
          <p:cNvPr id="4" name="Picture 3" descr="A close-up of several logos&#10;&#10;Description automatically generated">
            <a:extLst>
              <a:ext uri="{FF2B5EF4-FFF2-40B4-BE49-F238E27FC236}">
                <a16:creationId xmlns:a16="http://schemas.microsoft.com/office/drawing/2014/main" id="{AE05F55A-61D6-8CDC-156B-403DF1590CA2}"/>
              </a:ext>
            </a:extLst>
          </p:cNvPr>
          <p:cNvPicPr>
            <a:picLocks noChangeAspect="1"/>
          </p:cNvPicPr>
          <p:nvPr/>
        </p:nvPicPr>
        <p:blipFill>
          <a:blip r:embed="rId2"/>
          <a:stretch>
            <a:fillRect/>
          </a:stretch>
        </p:blipFill>
        <p:spPr>
          <a:xfrm>
            <a:off x="579582" y="940479"/>
            <a:ext cx="11217562" cy="5358040"/>
          </a:xfrm>
          <a:prstGeom prst="rect">
            <a:avLst/>
          </a:prstGeom>
        </p:spPr>
      </p:pic>
    </p:spTree>
    <p:extLst>
      <p:ext uri="{BB962C8B-B14F-4D97-AF65-F5344CB8AC3E}">
        <p14:creationId xmlns:p14="http://schemas.microsoft.com/office/powerpoint/2010/main" val="3595769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B47D22EE-655F-DC92-1C0D-962DE9476AB4}"/>
              </a:ext>
            </a:extLst>
          </p:cNvPr>
          <p:cNvSpPr/>
          <p:nvPr/>
        </p:nvSpPr>
        <p:spPr>
          <a:xfrm>
            <a:off x="6108094" y="821933"/>
            <a:ext cx="5765406" cy="58836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4CD021F5-CF6D-17BE-891A-23910329F33A}"/>
              </a:ext>
            </a:extLst>
          </p:cNvPr>
          <p:cNvSpPr/>
          <p:nvPr/>
        </p:nvSpPr>
        <p:spPr>
          <a:xfrm>
            <a:off x="177909" y="821934"/>
            <a:ext cx="5688723" cy="593671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itle 3">
            <a:extLst>
              <a:ext uri="{FF2B5EF4-FFF2-40B4-BE49-F238E27FC236}">
                <a16:creationId xmlns:a16="http://schemas.microsoft.com/office/drawing/2014/main" id="{BAD3FAA8-650A-4E1B-B561-D86BE9AFB0F0}"/>
              </a:ext>
            </a:extLst>
          </p:cNvPr>
          <p:cNvSpPr>
            <a:spLocks noGrp="1"/>
          </p:cNvSpPr>
          <p:nvPr>
            <p:ph type="title"/>
          </p:nvPr>
        </p:nvSpPr>
        <p:spPr>
          <a:xfrm>
            <a:off x="228600" y="152400"/>
            <a:ext cx="11020796" cy="533400"/>
          </a:xfrm>
        </p:spPr>
        <p:txBody>
          <a:bodyPr>
            <a:noAutofit/>
          </a:bodyPr>
          <a:lstStyle/>
          <a:p>
            <a:r>
              <a:rPr lang="en-US" sz="2800"/>
              <a:t>Delivery Tools – Engineering</a:t>
            </a:r>
            <a:endParaRPr lang="en-US"/>
          </a:p>
        </p:txBody>
      </p:sp>
      <p:sp>
        <p:nvSpPr>
          <p:cNvPr id="5" name="Arrow: Pentagon 4">
            <a:extLst>
              <a:ext uri="{FF2B5EF4-FFF2-40B4-BE49-F238E27FC236}">
                <a16:creationId xmlns:a16="http://schemas.microsoft.com/office/drawing/2014/main" id="{FF85A71F-0504-5E9D-1D51-323C645B7D4B}"/>
              </a:ext>
            </a:extLst>
          </p:cNvPr>
          <p:cNvSpPr/>
          <p:nvPr/>
        </p:nvSpPr>
        <p:spPr>
          <a:xfrm>
            <a:off x="6114867" y="1762615"/>
            <a:ext cx="1151357" cy="73922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a:t>IDE</a:t>
            </a:r>
          </a:p>
        </p:txBody>
      </p:sp>
      <p:pic>
        <p:nvPicPr>
          <p:cNvPr id="2052" name="Picture 4" descr="Top 10 Python IDE and Code Editors - InterviewBit">
            <a:extLst>
              <a:ext uri="{FF2B5EF4-FFF2-40B4-BE49-F238E27FC236}">
                <a16:creationId xmlns:a16="http://schemas.microsoft.com/office/drawing/2014/main" id="{79CD2D8A-0DC3-C8DB-88BC-BFF319A282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3476" y="928491"/>
            <a:ext cx="4502279" cy="2430373"/>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Connector 19">
            <a:extLst>
              <a:ext uri="{FF2B5EF4-FFF2-40B4-BE49-F238E27FC236}">
                <a16:creationId xmlns:a16="http://schemas.microsoft.com/office/drawing/2014/main" id="{6EA7F323-52F4-501E-3391-D9445A3CE08D}"/>
              </a:ext>
            </a:extLst>
          </p:cNvPr>
          <p:cNvCxnSpPr>
            <a:cxnSpLocks/>
          </p:cNvCxnSpPr>
          <p:nvPr/>
        </p:nvCxnSpPr>
        <p:spPr>
          <a:xfrm>
            <a:off x="6283533" y="3422426"/>
            <a:ext cx="5348089" cy="12096"/>
          </a:xfrm>
          <a:prstGeom prst="line">
            <a:avLst/>
          </a:prstGeom>
          <a:ln w="31750"/>
        </p:spPr>
        <p:style>
          <a:lnRef idx="1">
            <a:schemeClr val="accent1"/>
          </a:lnRef>
          <a:fillRef idx="0">
            <a:schemeClr val="accent1"/>
          </a:fillRef>
          <a:effectRef idx="0">
            <a:schemeClr val="accent1"/>
          </a:effectRef>
          <a:fontRef idx="minor">
            <a:schemeClr val="tx1"/>
          </a:fontRef>
        </p:style>
      </p:cxnSp>
      <p:pic>
        <p:nvPicPr>
          <p:cNvPr id="2058" name="Picture 10" descr="The top Java unit testing frameworks &amp; tools">
            <a:extLst>
              <a:ext uri="{FF2B5EF4-FFF2-40B4-BE49-F238E27FC236}">
                <a16:creationId xmlns:a16="http://schemas.microsoft.com/office/drawing/2014/main" id="{76B3C202-F788-FE35-EE4F-B33DD6576A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95151" y="3546466"/>
            <a:ext cx="4502279" cy="2776756"/>
          </a:xfrm>
          <a:prstGeom prst="rect">
            <a:avLst/>
          </a:prstGeom>
          <a:noFill/>
          <a:extLst>
            <a:ext uri="{909E8E84-426E-40DD-AFC4-6F175D3DCCD1}">
              <a14:hiddenFill xmlns:a14="http://schemas.microsoft.com/office/drawing/2010/main">
                <a:solidFill>
                  <a:srgbClr val="FFFFFF"/>
                </a:solidFill>
              </a14:hiddenFill>
            </a:ext>
          </a:extLst>
        </p:spPr>
      </p:pic>
      <p:sp>
        <p:nvSpPr>
          <p:cNvPr id="23" name="Arrow: Pentagon 22">
            <a:extLst>
              <a:ext uri="{FF2B5EF4-FFF2-40B4-BE49-F238E27FC236}">
                <a16:creationId xmlns:a16="http://schemas.microsoft.com/office/drawing/2014/main" id="{FCDF9818-B94B-0B5B-63AC-D0FB06E68E69}"/>
              </a:ext>
            </a:extLst>
          </p:cNvPr>
          <p:cNvSpPr/>
          <p:nvPr/>
        </p:nvSpPr>
        <p:spPr>
          <a:xfrm>
            <a:off x="6103306" y="4433243"/>
            <a:ext cx="1163452" cy="702936"/>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a:t>Unit Testing</a:t>
            </a:r>
          </a:p>
        </p:txBody>
      </p:sp>
      <p:grpSp>
        <p:nvGrpSpPr>
          <p:cNvPr id="6" name="Group 5">
            <a:extLst>
              <a:ext uri="{FF2B5EF4-FFF2-40B4-BE49-F238E27FC236}">
                <a16:creationId xmlns:a16="http://schemas.microsoft.com/office/drawing/2014/main" id="{510A3C41-EC29-004D-FC8E-BD3F98111467}"/>
              </a:ext>
            </a:extLst>
          </p:cNvPr>
          <p:cNvGrpSpPr/>
          <p:nvPr/>
        </p:nvGrpSpPr>
        <p:grpSpPr>
          <a:xfrm>
            <a:off x="231770" y="887808"/>
            <a:ext cx="5452676" cy="5190337"/>
            <a:chOff x="207580" y="887808"/>
            <a:chExt cx="5622009" cy="3521195"/>
          </a:xfrm>
        </p:grpSpPr>
        <p:sp>
          <p:nvSpPr>
            <p:cNvPr id="2" name="Arrow: Pentagon 1">
              <a:extLst>
                <a:ext uri="{FF2B5EF4-FFF2-40B4-BE49-F238E27FC236}">
                  <a16:creationId xmlns:a16="http://schemas.microsoft.com/office/drawing/2014/main" id="{4E5977AB-5381-ACD4-4B40-F91E5DDE361A}"/>
                </a:ext>
              </a:extLst>
            </p:cNvPr>
            <p:cNvSpPr/>
            <p:nvPr/>
          </p:nvSpPr>
          <p:spPr>
            <a:xfrm>
              <a:off x="226448" y="1315091"/>
              <a:ext cx="1078786" cy="606175"/>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a:t>Containers</a:t>
              </a:r>
            </a:p>
          </p:txBody>
        </p:sp>
        <p:pic>
          <p:nvPicPr>
            <p:cNvPr id="3" name="Picture 10" descr="Next Generation Tool For Containers | Monitoring tool and Visualization Tool  | Weave Scope | Docker - YouTube">
              <a:extLst>
                <a:ext uri="{FF2B5EF4-FFF2-40B4-BE49-F238E27FC236}">
                  <a16:creationId xmlns:a16="http://schemas.microsoft.com/office/drawing/2014/main" id="{C571CAB4-F698-3C67-CA2D-1CBD3AE0DB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15440" y="887808"/>
              <a:ext cx="3729520" cy="1600200"/>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Straight Connector 12">
              <a:extLst>
                <a:ext uri="{FF2B5EF4-FFF2-40B4-BE49-F238E27FC236}">
                  <a16:creationId xmlns:a16="http://schemas.microsoft.com/office/drawing/2014/main" id="{DACFDA79-14C1-59B3-F699-54D17135D390}"/>
                </a:ext>
              </a:extLst>
            </p:cNvPr>
            <p:cNvCxnSpPr>
              <a:cxnSpLocks/>
            </p:cNvCxnSpPr>
            <p:nvPr/>
          </p:nvCxnSpPr>
          <p:spPr>
            <a:xfrm flipV="1">
              <a:off x="390588" y="2616048"/>
              <a:ext cx="5190847" cy="8092"/>
            </a:xfrm>
            <a:prstGeom prst="line">
              <a:avLst/>
            </a:prstGeom>
            <a:ln w="31750"/>
          </p:spPr>
          <p:style>
            <a:lnRef idx="1">
              <a:schemeClr val="accent1"/>
            </a:lnRef>
            <a:fillRef idx="0">
              <a:schemeClr val="accent1"/>
            </a:fillRef>
            <a:effectRef idx="0">
              <a:schemeClr val="accent1"/>
            </a:effectRef>
            <a:fontRef idx="minor">
              <a:schemeClr val="tx1"/>
            </a:fontRef>
          </p:style>
        </p:cxnSp>
        <p:pic>
          <p:nvPicPr>
            <p:cNvPr id="2064" name="Picture 16" descr="Top 4 Collaboration Software - How to Pick the Right One - Tallyfy">
              <a:extLst>
                <a:ext uri="{FF2B5EF4-FFF2-40B4-BE49-F238E27FC236}">
                  <a16:creationId xmlns:a16="http://schemas.microsoft.com/office/drawing/2014/main" id="{EE313B8A-F00C-D494-4B2C-38F8D9780E7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47888" y="2789753"/>
              <a:ext cx="4481701" cy="1619250"/>
            </a:xfrm>
            <a:prstGeom prst="rect">
              <a:avLst/>
            </a:prstGeom>
            <a:noFill/>
            <a:extLst>
              <a:ext uri="{909E8E84-426E-40DD-AFC4-6F175D3DCCD1}">
                <a14:hiddenFill xmlns:a14="http://schemas.microsoft.com/office/drawing/2010/main">
                  <a:solidFill>
                    <a:srgbClr val="FFFFFF"/>
                  </a:solidFill>
                </a14:hiddenFill>
              </a:ext>
            </a:extLst>
          </p:spPr>
        </p:pic>
        <p:sp>
          <p:nvSpPr>
            <p:cNvPr id="24" name="Arrow: Pentagon 23">
              <a:extLst>
                <a:ext uri="{FF2B5EF4-FFF2-40B4-BE49-F238E27FC236}">
                  <a16:creationId xmlns:a16="http://schemas.microsoft.com/office/drawing/2014/main" id="{0238F563-5152-6A2B-B687-F9CBFA621DCB}"/>
                </a:ext>
              </a:extLst>
            </p:cNvPr>
            <p:cNvSpPr/>
            <p:nvPr/>
          </p:nvSpPr>
          <p:spPr>
            <a:xfrm>
              <a:off x="207580" y="3125912"/>
              <a:ext cx="1210312" cy="606175"/>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a:t>Collaboration</a:t>
              </a:r>
            </a:p>
          </p:txBody>
        </p:sp>
      </p:grpSp>
    </p:spTree>
    <p:extLst>
      <p:ext uri="{BB962C8B-B14F-4D97-AF65-F5344CB8AC3E}">
        <p14:creationId xmlns:p14="http://schemas.microsoft.com/office/powerpoint/2010/main" val="16635536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heme/theme1.xml><?xml version="1.0" encoding="utf-8"?>
<a:theme xmlns:a="http://schemas.openxmlformats.org/drawingml/2006/main" name="Capgemini Master 2021">
  <a:themeElements>
    <a:clrScheme name="Capgemini 2021">
      <a:dk1>
        <a:sysClr val="windowText" lastClr="000000"/>
      </a:dk1>
      <a:lt1>
        <a:srgbClr val="FFFFFF"/>
      </a:lt1>
      <a:dk2>
        <a:srgbClr val="000000"/>
      </a:dk2>
      <a:lt2>
        <a:srgbClr val="ECECEC"/>
      </a:lt2>
      <a:accent1>
        <a:srgbClr val="0070AD"/>
      </a:accent1>
      <a:accent2>
        <a:srgbClr val="12ABDB"/>
      </a:accent2>
      <a:accent3>
        <a:srgbClr val="2B0A3D"/>
      </a:accent3>
      <a:accent4>
        <a:srgbClr val="272936"/>
      </a:accent4>
      <a:accent5>
        <a:srgbClr val="0F878A"/>
      </a:accent5>
      <a:accent6>
        <a:srgbClr val="14596B"/>
      </a:accent6>
      <a:hlink>
        <a:srgbClr val="00929B"/>
      </a:hlink>
      <a:folHlink>
        <a:srgbClr val="00E6E3"/>
      </a:folHlink>
    </a:clrScheme>
    <a:fontScheme name="Capgemini 2021">
      <a:majorFont>
        <a:latin typeface="Ubuntu Medium"/>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600" dirty="0" err="1"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ésentation11" id="{18B0FA0E-52BA-4F3F-B2FD-88B4C8061DF8}" vid="{6634CB38-2CA3-42B5-9F43-E11F89D9B245}"/>
    </a:ext>
  </a:extLst>
</a:theme>
</file>

<file path=ppt/theme/theme2.xml><?xml version="1.0" encoding="utf-8"?>
<a:theme xmlns:a="http://schemas.openxmlformats.org/drawingml/2006/main" name="Cover options_Section">
  <a:themeElements>
    <a:clrScheme name="Capgemini NEW">
      <a:dk1>
        <a:sysClr val="windowText" lastClr="000000"/>
      </a:dk1>
      <a:lt1>
        <a:srgbClr val="FFFFFF"/>
      </a:lt1>
      <a:dk2>
        <a:srgbClr val="000000"/>
      </a:dk2>
      <a:lt2>
        <a:srgbClr val="ECECEC"/>
      </a:lt2>
      <a:accent1>
        <a:srgbClr val="0070AD"/>
      </a:accent1>
      <a:accent2>
        <a:srgbClr val="12ABDB"/>
      </a:accent2>
      <a:accent3>
        <a:srgbClr val="2B0A3D"/>
      </a:accent3>
      <a:accent4>
        <a:srgbClr val="272936"/>
      </a:accent4>
      <a:accent5>
        <a:srgbClr val="0F878A"/>
      </a:accent5>
      <a:accent6>
        <a:srgbClr val="14596B"/>
      </a:accent6>
      <a:hlink>
        <a:srgbClr val="00929B"/>
      </a:hlink>
      <a:folHlink>
        <a:srgbClr val="00E6E3"/>
      </a:folHlink>
    </a:clrScheme>
    <a:fontScheme name="Capgemini 2021">
      <a:majorFont>
        <a:latin typeface="Ubuntu Medium"/>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1" id="{18B0FA0E-52BA-4F3F-B2FD-88B4C8061DF8}" vid="{B5884A08-8118-4F4B-BE23-42A2365375DD}"/>
    </a:ext>
  </a:extLst>
</a:theme>
</file>

<file path=ppt/theme/theme3.xml><?xml version="1.0" encoding="utf-8"?>
<a:theme xmlns:a="http://schemas.openxmlformats.org/drawingml/2006/main" name="Tema do Office">
  <a:themeElements>
    <a:clrScheme name="Capgemini 2021">
      <a:dk1>
        <a:sysClr val="windowText" lastClr="000000"/>
      </a:dk1>
      <a:lt1>
        <a:srgbClr val="FFFFFF"/>
      </a:lt1>
      <a:dk2>
        <a:srgbClr val="000000"/>
      </a:dk2>
      <a:lt2>
        <a:srgbClr val="ECECEC"/>
      </a:lt2>
      <a:accent1>
        <a:srgbClr val="0070AD"/>
      </a:accent1>
      <a:accent2>
        <a:srgbClr val="12ABDB"/>
      </a:accent2>
      <a:accent3>
        <a:srgbClr val="2B0A3D"/>
      </a:accent3>
      <a:accent4>
        <a:srgbClr val="272936"/>
      </a:accent4>
      <a:accent5>
        <a:srgbClr val="0F878A"/>
      </a:accent5>
      <a:accent6>
        <a:srgbClr val="14596B"/>
      </a:accent6>
      <a:hlink>
        <a:srgbClr val="00929B"/>
      </a:hlink>
      <a:folHlink>
        <a:srgbClr val="00E6E3"/>
      </a:folHlink>
    </a:clrScheme>
    <a:fontScheme name="Capgemini 2021">
      <a:majorFont>
        <a:latin typeface="Ubuntu Medium"/>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Capgemini 2021">
      <a:dk1>
        <a:sysClr val="windowText" lastClr="000000"/>
      </a:dk1>
      <a:lt1>
        <a:srgbClr val="FFFFFF"/>
      </a:lt1>
      <a:dk2>
        <a:srgbClr val="000000"/>
      </a:dk2>
      <a:lt2>
        <a:srgbClr val="ECECEC"/>
      </a:lt2>
      <a:accent1>
        <a:srgbClr val="0070AD"/>
      </a:accent1>
      <a:accent2>
        <a:srgbClr val="12ABDB"/>
      </a:accent2>
      <a:accent3>
        <a:srgbClr val="2B0A3D"/>
      </a:accent3>
      <a:accent4>
        <a:srgbClr val="272936"/>
      </a:accent4>
      <a:accent5>
        <a:srgbClr val="0F878A"/>
      </a:accent5>
      <a:accent6>
        <a:srgbClr val="14596B"/>
      </a:accent6>
      <a:hlink>
        <a:srgbClr val="00929B"/>
      </a:hlink>
      <a:folHlink>
        <a:srgbClr val="00E6E3"/>
      </a:folHlink>
    </a:clrScheme>
    <a:fontScheme name="Capgemini 2021">
      <a:majorFont>
        <a:latin typeface="Ubuntu Medium"/>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aacf595f-9873-4e10-af74-64648c05101c">
      <UserInfo>
        <DisplayName>SharingLinks.a226fc44-03ab-4a2d-9615-9221dae9c710.Flexible.a2b085b2-ab6c-4448-9caf-6152a8079917</DisplayName>
        <AccountId>21</AccountId>
        <AccountType/>
      </UserInfo>
      <UserInfo>
        <DisplayName>Ashtekar, Amit</DisplayName>
        <AccountId>59</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86EB5281086B446A36F1D4D36E9EA7B" ma:contentTypeVersion="10" ma:contentTypeDescription="Create a new document." ma:contentTypeScope="" ma:versionID="294ac9e458bb21622824440dd8c42231">
  <xsd:schema xmlns:xsd="http://www.w3.org/2001/XMLSchema" xmlns:xs="http://www.w3.org/2001/XMLSchema" xmlns:p="http://schemas.microsoft.com/office/2006/metadata/properties" xmlns:ns2="8715c2ce-fdf3-4ec1-bdd7-c8e6a52a95c6" xmlns:ns3="aacf595f-9873-4e10-af74-64648c05101c" targetNamespace="http://schemas.microsoft.com/office/2006/metadata/properties" ma:root="true" ma:fieldsID="38e075d2b4805d7650b59abe7d2692d4" ns2:_="" ns3:_="">
    <xsd:import namespace="8715c2ce-fdf3-4ec1-bdd7-c8e6a52a95c6"/>
    <xsd:import namespace="aacf595f-9873-4e10-af74-64648c05101c"/>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DateTaken" minOccurs="0"/>
                <xsd:element ref="ns2:MediaLengthInSeconds"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15c2ce-fdf3-4ec1-bdd7-c8e6a52a95c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acf595f-9873-4e10-af74-64648c05101c"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3B09ECE-D1C0-42A5-B69E-8C88764DB9F3}">
  <ds:schemaRefs>
    <ds:schemaRef ds:uri="http://schemas.microsoft.com/sharepoint/v3/contenttype/forms"/>
  </ds:schemaRefs>
</ds:datastoreItem>
</file>

<file path=customXml/itemProps2.xml><?xml version="1.0" encoding="utf-8"?>
<ds:datastoreItem xmlns:ds="http://schemas.openxmlformats.org/officeDocument/2006/customXml" ds:itemID="{8765F6DA-EDFD-4C3F-B2EB-EDE359E124E2}">
  <ds:schemaRefs>
    <ds:schemaRef ds:uri="a0f13715-315a-4737-b42c-bb67a101ccbb"/>
    <ds:schemaRef ds:uri="a60041f2-4711-4875-a8a6-038e92dc3d56"/>
    <ds:schemaRef ds:uri="bb918be7-701e-43e0-9032-0b79b4338a2e"/>
    <ds:schemaRef ds:uri="d574c608-d1ce-4a57-a23b-01cd045e9cd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676E0604-5103-4A77-BF75-27939BC4DD82}"/>
</file>

<file path=docProps/app.xml><?xml version="1.0" encoding="utf-8"?>
<Properties xmlns="http://schemas.openxmlformats.org/officeDocument/2006/extended-properties" xmlns:vt="http://schemas.openxmlformats.org/officeDocument/2006/docPropsVTypes">
  <Template>Capgemini Transformation Proposal for Barclays Corp_v0.1 (2)</Template>
  <Application>Microsoft Office PowerPoint</Application>
  <PresentationFormat>Widescreen</PresentationFormat>
  <Slides>11</Slides>
  <Notes>3</Notes>
  <HiddenSlides>1</HiddenSlides>
  <ScaleCrop>false</ScaleCrop>
  <HeadingPairs>
    <vt:vector size="4" baseType="variant">
      <vt:variant>
        <vt:lpstr>Theme</vt:lpstr>
      </vt:variant>
      <vt:variant>
        <vt:i4>2</vt:i4>
      </vt:variant>
      <vt:variant>
        <vt:lpstr>Slide Titles</vt:lpstr>
      </vt:variant>
      <vt:variant>
        <vt:i4>11</vt:i4>
      </vt:variant>
    </vt:vector>
  </HeadingPairs>
  <TitlesOfParts>
    <vt:vector size="13" baseType="lpstr">
      <vt:lpstr>Capgemini Master 2021</vt:lpstr>
      <vt:lpstr>Cover options_Section</vt:lpstr>
      <vt:lpstr>PowerPoint Presentation</vt:lpstr>
      <vt:lpstr>PowerPoint Presentation</vt:lpstr>
      <vt:lpstr>Contents of this playbook</vt:lpstr>
      <vt:lpstr>Typical Java Delivery lifecycle</vt:lpstr>
      <vt:lpstr>JAVA DELIVERY LIFECYCLE – Deliverables  </vt:lpstr>
      <vt:lpstr>JAVA DELIVERY LIFECYCLE – Deliverables  </vt:lpstr>
      <vt:lpstr>Recommended Standards, Tools, Frameworks</vt:lpstr>
      <vt:lpstr>Delivery Tools – Engineering</vt:lpstr>
      <vt:lpstr>Delivery Tools – Engineering</vt:lpstr>
      <vt:lpstr>Reference to Delivery Play Book</vt:lpstr>
      <vt:lpstr>PowerPoint Presentation</vt:lpstr>
    </vt:vector>
  </TitlesOfParts>
  <Company>Capgemini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Capgemini template</dc:subject>
  <dc:creator>More, Abhijit</dc:creator>
  <cp:revision>1</cp:revision>
  <dcterms:created xsi:type="dcterms:W3CDTF">2021-09-14T07:23:18Z</dcterms:created>
  <dcterms:modified xsi:type="dcterms:W3CDTF">2023-12-07T06:30:14Z</dcterms:modified>
  <cp:category>Company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0x010100786EB5281086B446A36F1D4D36E9EA7B</vt:lpwstr>
  </property>
  <property fmtid="{D5CDD505-2E9C-101B-9397-08002B2CF9AE}" pid="3" name="MediaServiceImageTags">
    <vt:lpwstr/>
  </property>
</Properties>
</file>

<file path=docProps/thumbnail.jpeg>
</file>